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0"/>
  </p:notesMasterIdLst>
  <p:handoutMasterIdLst>
    <p:handoutMasterId r:id="rId21"/>
  </p:handoutMasterIdLst>
  <p:sldIdLst>
    <p:sldId id="256" r:id="rId5"/>
    <p:sldId id="270" r:id="rId6"/>
    <p:sldId id="272" r:id="rId7"/>
    <p:sldId id="258" r:id="rId8"/>
    <p:sldId id="275" r:id="rId9"/>
    <p:sldId id="266" r:id="rId10"/>
    <p:sldId id="267" r:id="rId11"/>
    <p:sldId id="268" r:id="rId12"/>
    <p:sldId id="261" r:id="rId13"/>
    <p:sldId id="264" r:id="rId14"/>
    <p:sldId id="265" r:id="rId15"/>
    <p:sldId id="274" r:id="rId16"/>
    <p:sldId id="273" r:id="rId17"/>
    <p:sldId id="271"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9B552-5C9B-4E9D-8D1D-5B060CFE70F4}" v="60" dt="2023-08-18T13:01:18.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Fulczyk" userId="e1f01759-19f3-4eb4-946b-495f4aef8030" providerId="ADAL" clId="{B7F45330-F34B-4FB5-A725-E22F3D66120B}"/>
    <pc:docChg chg="addSld modSld">
      <pc:chgData name="Melanie Fulczyk" userId="e1f01759-19f3-4eb4-946b-495f4aef8030" providerId="ADAL" clId="{B7F45330-F34B-4FB5-A725-E22F3D66120B}" dt="2022-05-11T14:38:17.239" v="0"/>
      <pc:docMkLst>
        <pc:docMk/>
      </pc:docMkLst>
      <pc:sldChg chg="add">
        <pc:chgData name="Melanie Fulczyk" userId="e1f01759-19f3-4eb4-946b-495f4aef8030" providerId="ADAL" clId="{B7F45330-F34B-4FB5-A725-E22F3D66120B}" dt="2022-05-11T14:38:17.239" v="0"/>
        <pc:sldMkLst>
          <pc:docMk/>
          <pc:sldMk cId="1181669090" sldId="279"/>
        </pc:sldMkLst>
      </pc:sldChg>
    </pc:docChg>
  </pc:docChgLst>
  <pc:docChgLst>
    <pc:chgData name="Gerhard Friedenberger" userId="3e548c1d-d90d-4f7e-9110-53b34c6c392c" providerId="ADAL" clId="{FFCF563A-8911-4199-8F0A-FAF91F43E774}"/>
    <pc:docChg chg="delSld">
      <pc:chgData name="Gerhard Friedenberger" userId="3e548c1d-d90d-4f7e-9110-53b34c6c392c" providerId="ADAL" clId="{FFCF563A-8911-4199-8F0A-FAF91F43E774}" dt="2022-06-27T07:57:02.077" v="1" actId="2696"/>
      <pc:docMkLst>
        <pc:docMk/>
      </pc:docMkLst>
      <pc:sldChg chg="del">
        <pc:chgData name="Gerhard Friedenberger" userId="3e548c1d-d90d-4f7e-9110-53b34c6c392c" providerId="ADAL" clId="{FFCF563A-8911-4199-8F0A-FAF91F43E774}" dt="2022-06-27T07:57:02.077" v="1" actId="2696"/>
        <pc:sldMkLst>
          <pc:docMk/>
          <pc:sldMk cId="3189017812" sldId="280"/>
        </pc:sldMkLst>
      </pc:sldChg>
      <pc:sldChg chg="del">
        <pc:chgData name="Gerhard Friedenberger" userId="3e548c1d-d90d-4f7e-9110-53b34c6c392c" providerId="ADAL" clId="{FFCF563A-8911-4199-8F0A-FAF91F43E774}" dt="2022-06-27T07:56:57.213" v="0" actId="2696"/>
        <pc:sldMkLst>
          <pc:docMk/>
          <pc:sldMk cId="619661552" sldId="281"/>
        </pc:sldMkLst>
      </pc:sldChg>
    </pc:docChg>
  </pc:docChgLst>
  <pc:docChgLst>
    <pc:chgData name="Melanie Fulczyk" userId="59d2e33b-785c-4bec-a98b-c50132a017ac" providerId="ADAL" clId="{B7F45330-F34B-4FB5-A725-E22F3D66120B}"/>
    <pc:docChg chg="undo custSel addSld delSld modSld sldOrd modMainMaster">
      <pc:chgData name="Melanie Fulczyk" userId="59d2e33b-785c-4bec-a98b-c50132a017ac" providerId="ADAL" clId="{B7F45330-F34B-4FB5-A725-E22F3D66120B}" dt="2022-05-17T14:14:06.615" v="4822" actId="27636"/>
      <pc:docMkLst>
        <pc:docMk/>
      </pc:docMkLst>
      <pc:sldChg chg="addSp delSp modSp mod setBg setClrOvrMap">
        <pc:chgData name="Melanie Fulczyk" userId="59d2e33b-785c-4bec-a98b-c50132a017ac" providerId="ADAL" clId="{B7F45330-F34B-4FB5-A725-E22F3D66120B}" dt="2022-04-04T15:21:31.297" v="3373" actId="14100"/>
        <pc:sldMkLst>
          <pc:docMk/>
          <pc:sldMk cId="1853427185" sldId="256"/>
        </pc:sldMkLst>
        <pc:spChg chg="mod">
          <ac:chgData name="Melanie Fulczyk" userId="59d2e33b-785c-4bec-a98b-c50132a017ac" providerId="ADAL" clId="{B7F45330-F34B-4FB5-A725-E22F3D66120B}" dt="2022-04-04T15:13:24.035" v="2952" actId="1076"/>
          <ac:spMkLst>
            <pc:docMk/>
            <pc:sldMk cId="1853427185" sldId="256"/>
            <ac:spMk id="2" creationId="{E4D3BFDE-CC64-4A78-A128-B4DE3C364DB8}"/>
          </ac:spMkLst>
        </pc:spChg>
        <pc:spChg chg="mod ord">
          <ac:chgData name="Melanie Fulczyk" userId="59d2e33b-785c-4bec-a98b-c50132a017ac" providerId="ADAL" clId="{B7F45330-F34B-4FB5-A725-E22F3D66120B}" dt="2022-04-04T13:10:23.549" v="594" actId="26606"/>
          <ac:spMkLst>
            <pc:docMk/>
            <pc:sldMk cId="1853427185" sldId="256"/>
            <ac:spMk id="3" creationId="{5965C1CA-0876-40C9-8BE0-8DCA0E608080}"/>
          </ac:spMkLst>
        </pc:spChg>
        <pc:spChg chg="add del">
          <ac:chgData name="Melanie Fulczyk" userId="59d2e33b-785c-4bec-a98b-c50132a017ac" providerId="ADAL" clId="{B7F45330-F34B-4FB5-A725-E22F3D66120B}" dt="2022-04-04T13:10:23.549" v="594" actId="26606"/>
          <ac:spMkLst>
            <pc:docMk/>
            <pc:sldMk cId="1853427185" sldId="256"/>
            <ac:spMk id="12" creationId="{B1906140-F973-439A-8156-4F48FCE47743}"/>
          </ac:spMkLst>
        </pc:spChg>
        <pc:spChg chg="add del">
          <ac:chgData name="Melanie Fulczyk" userId="59d2e33b-785c-4bec-a98b-c50132a017ac" providerId="ADAL" clId="{B7F45330-F34B-4FB5-A725-E22F3D66120B}" dt="2022-04-04T13:10:23.549" v="594" actId="26606"/>
          <ac:spMkLst>
            <pc:docMk/>
            <pc:sldMk cId="1853427185" sldId="256"/>
            <ac:spMk id="14" creationId="{143BD0C5-D845-4004-ACB7-BD2F9174DDA3}"/>
          </ac:spMkLst>
        </pc:spChg>
        <pc:spChg chg="add del">
          <ac:chgData name="Melanie Fulczyk" userId="59d2e33b-785c-4bec-a98b-c50132a017ac" providerId="ADAL" clId="{B7F45330-F34B-4FB5-A725-E22F3D66120B}" dt="2022-04-04T13:10:23.549" v="594" actId="26606"/>
          <ac:spMkLst>
            <pc:docMk/>
            <pc:sldMk cId="1853427185" sldId="256"/>
            <ac:spMk id="16" creationId="{C984B34C-CF6A-4647-B112-F6F8B68FE0D8}"/>
          </ac:spMkLst>
        </pc:spChg>
        <pc:spChg chg="add del">
          <ac:chgData name="Melanie Fulczyk" userId="59d2e33b-785c-4bec-a98b-c50132a017ac" providerId="ADAL" clId="{B7F45330-F34B-4FB5-A725-E22F3D66120B}" dt="2022-04-04T13:10:23.549" v="594" actId="26606"/>
          <ac:spMkLst>
            <pc:docMk/>
            <pc:sldMk cId="1853427185" sldId="256"/>
            <ac:spMk id="18" creationId="{0B7740F6-2D83-4574-9A7F-04A98094B5E8}"/>
          </ac:spMkLst>
        </pc:spChg>
        <pc:spChg chg="add del">
          <ac:chgData name="Melanie Fulczyk" userId="59d2e33b-785c-4bec-a98b-c50132a017ac" providerId="ADAL" clId="{B7F45330-F34B-4FB5-A725-E22F3D66120B}" dt="2022-04-04T13:10:23.549" v="594" actId="26606"/>
          <ac:spMkLst>
            <pc:docMk/>
            <pc:sldMk cId="1853427185" sldId="256"/>
            <ac:spMk id="23" creationId="{0EAA425D-6501-4EB3-8D63-CF89C9412509}"/>
          </ac:spMkLst>
        </pc:spChg>
        <pc:spChg chg="add del">
          <ac:chgData name="Melanie Fulczyk" userId="59d2e33b-785c-4bec-a98b-c50132a017ac" providerId="ADAL" clId="{B7F45330-F34B-4FB5-A725-E22F3D66120B}" dt="2022-04-04T13:10:23.549" v="594" actId="26606"/>
          <ac:spMkLst>
            <pc:docMk/>
            <pc:sldMk cId="1853427185" sldId="256"/>
            <ac:spMk id="25" creationId="{96D69A94-D183-49E0-B81C-09B31CEBCE6D}"/>
          </ac:spMkLst>
        </pc:spChg>
        <pc:spChg chg="add del">
          <ac:chgData name="Melanie Fulczyk" userId="59d2e33b-785c-4bec-a98b-c50132a017ac" providerId="ADAL" clId="{B7F45330-F34B-4FB5-A725-E22F3D66120B}" dt="2022-04-04T13:10:23.549" v="594" actId="26606"/>
          <ac:spMkLst>
            <pc:docMk/>
            <pc:sldMk cId="1853427185" sldId="256"/>
            <ac:spMk id="27" creationId="{1C2A700A-2259-465D-AAD8-28740D011735}"/>
          </ac:spMkLst>
        </pc:spChg>
        <pc:spChg chg="add del">
          <ac:chgData name="Melanie Fulczyk" userId="59d2e33b-785c-4bec-a98b-c50132a017ac" providerId="ADAL" clId="{B7F45330-F34B-4FB5-A725-E22F3D66120B}" dt="2022-04-04T13:10:23.549" v="594" actId="26606"/>
          <ac:spMkLst>
            <pc:docMk/>
            <pc:sldMk cId="1853427185" sldId="256"/>
            <ac:spMk id="29" creationId="{1AC4C8A6-6415-4026-A624-AC68830E4DD6}"/>
          </ac:spMkLst>
        </pc:spChg>
        <pc:spChg chg="add del">
          <ac:chgData name="Melanie Fulczyk" userId="59d2e33b-785c-4bec-a98b-c50132a017ac" providerId="ADAL" clId="{B7F45330-F34B-4FB5-A725-E22F3D66120B}" dt="2022-04-04T13:10:23.549" v="594" actId="26606"/>
          <ac:spMkLst>
            <pc:docMk/>
            <pc:sldMk cId="1853427185" sldId="256"/>
            <ac:spMk id="31" creationId="{D720F646-739D-4A3B-B34F-8D6A7F1A47C4}"/>
          </ac:spMkLst>
        </pc:spChg>
        <pc:spChg chg="add del">
          <ac:chgData name="Melanie Fulczyk" userId="59d2e33b-785c-4bec-a98b-c50132a017ac" providerId="ADAL" clId="{B7F45330-F34B-4FB5-A725-E22F3D66120B}" dt="2022-04-04T13:10:23.549" v="594" actId="26606"/>
          <ac:spMkLst>
            <pc:docMk/>
            <pc:sldMk cId="1853427185" sldId="256"/>
            <ac:spMk id="33" creationId="{F20288CE-4E37-4E61-8393-575E1612FD0A}"/>
          </ac:spMkLst>
        </pc:spChg>
        <pc:spChg chg="add del">
          <ac:chgData name="Melanie Fulczyk" userId="59d2e33b-785c-4bec-a98b-c50132a017ac" providerId="ADAL" clId="{B7F45330-F34B-4FB5-A725-E22F3D66120B}" dt="2022-04-04T13:10:23.549" v="594" actId="26606"/>
          <ac:spMkLst>
            <pc:docMk/>
            <pc:sldMk cId="1853427185" sldId="256"/>
            <ac:spMk id="35" creationId="{D8A70D4E-AACF-430E-9A2F-F198F9AD0811}"/>
          </ac:spMkLst>
        </pc:spChg>
        <pc:spChg chg="add del">
          <ac:chgData name="Melanie Fulczyk" userId="59d2e33b-785c-4bec-a98b-c50132a017ac" providerId="ADAL" clId="{B7F45330-F34B-4FB5-A725-E22F3D66120B}" dt="2022-04-04T13:10:23.549" v="594" actId="26606"/>
          <ac:spMkLst>
            <pc:docMk/>
            <pc:sldMk cId="1853427185" sldId="256"/>
            <ac:spMk id="37" creationId="{B143CCA9-0CBF-4088-BA0D-BDF2B1119ECC}"/>
          </ac:spMkLst>
        </pc:spChg>
        <pc:spChg chg="add del">
          <ac:chgData name="Melanie Fulczyk" userId="59d2e33b-785c-4bec-a98b-c50132a017ac" providerId="ADAL" clId="{B7F45330-F34B-4FB5-A725-E22F3D66120B}" dt="2022-04-04T13:10:23.549" v="594" actId="26606"/>
          <ac:spMkLst>
            <pc:docMk/>
            <pc:sldMk cId="1853427185" sldId="256"/>
            <ac:spMk id="39" creationId="{A7E6ED65-0D00-40BA-8BFD-04F5BE3CAD5A}"/>
          </ac:spMkLst>
        </pc:spChg>
        <pc:spChg chg="add del">
          <ac:chgData name="Melanie Fulczyk" userId="59d2e33b-785c-4bec-a98b-c50132a017ac" providerId="ADAL" clId="{B7F45330-F34B-4FB5-A725-E22F3D66120B}" dt="2022-04-04T13:10:23.549" v="594" actId="26606"/>
          <ac:spMkLst>
            <pc:docMk/>
            <pc:sldMk cId="1853427185" sldId="256"/>
            <ac:spMk id="41" creationId="{3CCDE2B2-E641-48EC-AE96-AA47E417AAFC}"/>
          </ac:spMkLst>
        </pc:spChg>
        <pc:picChg chg="del mod">
          <ac:chgData name="Melanie Fulczyk" userId="59d2e33b-785c-4bec-a98b-c50132a017ac" providerId="ADAL" clId="{B7F45330-F34B-4FB5-A725-E22F3D66120B}" dt="2022-04-04T15:21:18.310" v="3367" actId="478"/>
          <ac:picMkLst>
            <pc:docMk/>
            <pc:sldMk cId="1853427185" sldId="256"/>
            <ac:picMk id="4" creationId="{235BB79D-57C2-439F-BD57-A369A9A79603}"/>
          </ac:picMkLst>
        </pc:picChg>
        <pc:picChg chg="mod ord">
          <ac:chgData name="Melanie Fulczyk" userId="59d2e33b-785c-4bec-a98b-c50132a017ac" providerId="ADAL" clId="{B7F45330-F34B-4FB5-A725-E22F3D66120B}" dt="2022-04-04T13:10:23.549" v="594" actId="26606"/>
          <ac:picMkLst>
            <pc:docMk/>
            <pc:sldMk cId="1853427185" sldId="256"/>
            <ac:picMk id="5" creationId="{6AF248D3-42F7-43B8-9B45-0E339CF1CCCB}"/>
          </ac:picMkLst>
        </pc:picChg>
        <pc:picChg chg="del mod ord">
          <ac:chgData name="Melanie Fulczyk" userId="59d2e33b-785c-4bec-a98b-c50132a017ac" providerId="ADAL" clId="{B7F45330-F34B-4FB5-A725-E22F3D66120B}" dt="2022-04-04T15:21:19.544" v="3368" actId="478"/>
          <ac:picMkLst>
            <pc:docMk/>
            <pc:sldMk cId="1853427185" sldId="256"/>
            <ac:picMk id="6" creationId="{7285474B-8975-4CD6-9F1F-4A5B31132709}"/>
          </ac:picMkLst>
        </pc:picChg>
        <pc:picChg chg="add mod">
          <ac:chgData name="Melanie Fulczyk" userId="59d2e33b-785c-4bec-a98b-c50132a017ac" providerId="ADAL" clId="{B7F45330-F34B-4FB5-A725-E22F3D66120B}" dt="2022-04-04T15:21:31.297" v="3373" actId="14100"/>
          <ac:picMkLst>
            <pc:docMk/>
            <pc:sldMk cId="1853427185" sldId="256"/>
            <ac:picMk id="8" creationId="{80C5888C-B0A2-44CE-B756-AFD7F412B210}"/>
          </ac:picMkLst>
        </pc:picChg>
        <pc:picChg chg="add mod">
          <ac:chgData name="Melanie Fulczyk" userId="59d2e33b-785c-4bec-a98b-c50132a017ac" providerId="ADAL" clId="{B7F45330-F34B-4FB5-A725-E22F3D66120B}" dt="2022-04-04T13:10:23.549" v="594" actId="26606"/>
          <ac:picMkLst>
            <pc:docMk/>
            <pc:sldMk cId="1853427185" sldId="256"/>
            <ac:picMk id="11" creationId="{D9C454AF-D376-4CA9-8258-A4C2CD95C4CF}"/>
          </ac:picMkLst>
        </pc:picChg>
      </pc:sldChg>
      <pc:sldChg chg="delSp modSp mod">
        <pc:chgData name="Melanie Fulczyk" userId="59d2e33b-785c-4bec-a98b-c50132a017ac" providerId="ADAL" clId="{B7F45330-F34B-4FB5-A725-E22F3D66120B}" dt="2022-04-05T11:06:51.394" v="3594" actId="1076"/>
        <pc:sldMkLst>
          <pc:docMk/>
          <pc:sldMk cId="3302651389" sldId="258"/>
        </pc:sldMkLst>
        <pc:spChg chg="mod">
          <ac:chgData name="Melanie Fulczyk" userId="59d2e33b-785c-4bec-a98b-c50132a017ac" providerId="ADAL" clId="{B7F45330-F34B-4FB5-A725-E22F3D66120B}" dt="2022-04-05T10:55:01.416" v="3511" actId="20577"/>
          <ac:spMkLst>
            <pc:docMk/>
            <pc:sldMk cId="3302651389" sldId="258"/>
            <ac:spMk id="2" creationId="{07A1CD7C-1210-45C5-9516-DB4B79B11D7D}"/>
          </ac:spMkLst>
        </pc:spChg>
        <pc:spChg chg="del">
          <ac:chgData name="Melanie Fulczyk" userId="59d2e33b-785c-4bec-a98b-c50132a017ac" providerId="ADAL" clId="{B7F45330-F34B-4FB5-A725-E22F3D66120B}" dt="2022-04-04T12:41:52.779" v="0" actId="478"/>
          <ac:spMkLst>
            <pc:docMk/>
            <pc:sldMk cId="3302651389" sldId="258"/>
            <ac:spMk id="10" creationId="{A51F351C-D38C-4564-A615-8C567C33AB05}"/>
          </ac:spMkLst>
        </pc:spChg>
        <pc:spChg chg="mod">
          <ac:chgData name="Melanie Fulczyk" userId="59d2e33b-785c-4bec-a98b-c50132a017ac" providerId="ADAL" clId="{B7F45330-F34B-4FB5-A725-E22F3D66120B}" dt="2022-04-04T14:11:08.693" v="1964" actId="207"/>
          <ac:spMkLst>
            <pc:docMk/>
            <pc:sldMk cId="3302651389" sldId="258"/>
            <ac:spMk id="16" creationId="{0E40DC21-69BB-4E79-BD2A-A9F352C4D73F}"/>
          </ac:spMkLst>
        </pc:spChg>
        <pc:spChg chg="mod">
          <ac:chgData name="Melanie Fulczyk" userId="59d2e33b-785c-4bec-a98b-c50132a017ac" providerId="ADAL" clId="{B7F45330-F34B-4FB5-A725-E22F3D66120B}" dt="2022-04-04T14:10:54.436" v="1961" actId="207"/>
          <ac:spMkLst>
            <pc:docMk/>
            <pc:sldMk cId="3302651389" sldId="258"/>
            <ac:spMk id="22" creationId="{36D27DD1-6C25-40B6-8CB3-03F8FC9B5107}"/>
          </ac:spMkLst>
        </pc:spChg>
        <pc:spChg chg="mod">
          <ac:chgData name="Melanie Fulczyk" userId="59d2e33b-785c-4bec-a98b-c50132a017ac" providerId="ADAL" clId="{B7F45330-F34B-4FB5-A725-E22F3D66120B}" dt="2022-04-04T14:11:12.398" v="1965" actId="207"/>
          <ac:spMkLst>
            <pc:docMk/>
            <pc:sldMk cId="3302651389" sldId="258"/>
            <ac:spMk id="23" creationId="{C7AD1856-9CBE-4482-B721-D900A94C19F7}"/>
          </ac:spMkLst>
        </pc:spChg>
        <pc:spChg chg="mod">
          <ac:chgData name="Melanie Fulczyk" userId="59d2e33b-785c-4bec-a98b-c50132a017ac" providerId="ADAL" clId="{B7F45330-F34B-4FB5-A725-E22F3D66120B}" dt="2022-04-04T14:11:02.016" v="1962" actId="207"/>
          <ac:spMkLst>
            <pc:docMk/>
            <pc:sldMk cId="3302651389" sldId="258"/>
            <ac:spMk id="25" creationId="{EE4A02BB-4B8B-4A69-A11B-0BE117C5667F}"/>
          </ac:spMkLst>
        </pc:spChg>
        <pc:picChg chg="mod">
          <ac:chgData name="Melanie Fulczyk" userId="59d2e33b-785c-4bec-a98b-c50132a017ac" providerId="ADAL" clId="{B7F45330-F34B-4FB5-A725-E22F3D66120B}" dt="2022-04-05T11:06:51.394" v="3594" actId="1076"/>
          <ac:picMkLst>
            <pc:docMk/>
            <pc:sldMk cId="3302651389" sldId="258"/>
            <ac:picMk id="5" creationId="{91B9E70E-544D-4A7A-8FBB-2822437F68B9}"/>
          </ac:picMkLst>
        </pc:picChg>
      </pc:sldChg>
      <pc:sldChg chg="addSp delSp modSp mod">
        <pc:chgData name="Melanie Fulczyk" userId="59d2e33b-785c-4bec-a98b-c50132a017ac" providerId="ADAL" clId="{B7F45330-F34B-4FB5-A725-E22F3D66120B}" dt="2022-04-05T10:58:54.779" v="3538" actId="1076"/>
        <pc:sldMkLst>
          <pc:docMk/>
          <pc:sldMk cId="2294399380" sldId="261"/>
        </pc:sldMkLst>
        <pc:spChg chg="mod">
          <ac:chgData name="Melanie Fulczyk" userId="59d2e33b-785c-4bec-a98b-c50132a017ac" providerId="ADAL" clId="{B7F45330-F34B-4FB5-A725-E22F3D66120B}" dt="2022-04-05T10:58:54.779" v="3538" actId="1076"/>
          <ac:spMkLst>
            <pc:docMk/>
            <pc:sldMk cId="2294399380" sldId="261"/>
            <ac:spMk id="3" creationId="{CF056613-39E6-4588-8B18-176C233F4BEF}"/>
          </ac:spMkLst>
        </pc:spChg>
        <pc:spChg chg="del">
          <ac:chgData name="Melanie Fulczyk" userId="59d2e33b-785c-4bec-a98b-c50132a017ac" providerId="ADAL" clId="{B7F45330-F34B-4FB5-A725-E22F3D66120B}" dt="2022-04-04T13:28:52.117" v="991" actId="478"/>
          <ac:spMkLst>
            <pc:docMk/>
            <pc:sldMk cId="2294399380" sldId="261"/>
            <ac:spMk id="6" creationId="{60438B53-E6F1-4ECB-B4BA-F4CA36D55E3A}"/>
          </ac:spMkLst>
        </pc:spChg>
        <pc:spChg chg="add mod">
          <ac:chgData name="Melanie Fulczyk" userId="59d2e33b-785c-4bec-a98b-c50132a017ac" providerId="ADAL" clId="{B7F45330-F34B-4FB5-A725-E22F3D66120B}" dt="2022-04-05T10:58:51.996" v="3537" actId="1076"/>
          <ac:spMkLst>
            <pc:docMk/>
            <pc:sldMk cId="2294399380" sldId="261"/>
            <ac:spMk id="12" creationId="{FB907DEA-CAD9-43D2-B3A2-DEEFED7F5DA2}"/>
          </ac:spMkLst>
        </pc:spChg>
        <pc:graphicFrameChg chg="add del mod">
          <ac:chgData name="Melanie Fulczyk" userId="59d2e33b-785c-4bec-a98b-c50132a017ac" providerId="ADAL" clId="{B7F45330-F34B-4FB5-A725-E22F3D66120B}" dt="2022-04-04T13:37:03.569" v="1019"/>
          <ac:graphicFrameMkLst>
            <pc:docMk/>
            <pc:sldMk cId="2294399380" sldId="261"/>
            <ac:graphicFrameMk id="9" creationId="{D5242F77-5CCA-4790-ADA3-E024CA1ED3B6}"/>
          </ac:graphicFrameMkLst>
        </pc:graphicFrameChg>
        <pc:graphicFrameChg chg="add del mod">
          <ac:chgData name="Melanie Fulczyk" userId="59d2e33b-785c-4bec-a98b-c50132a017ac" providerId="ADAL" clId="{B7F45330-F34B-4FB5-A725-E22F3D66120B}" dt="2022-04-04T13:37:03.569" v="1019"/>
          <ac:graphicFrameMkLst>
            <pc:docMk/>
            <pc:sldMk cId="2294399380" sldId="261"/>
            <ac:graphicFrameMk id="10" creationId="{34B479D0-B1D7-4095-A28A-F236A0BAE104}"/>
          </ac:graphicFrameMkLst>
        </pc:graphicFrameChg>
        <pc:picChg chg="del">
          <ac:chgData name="Melanie Fulczyk" userId="59d2e33b-785c-4bec-a98b-c50132a017ac" providerId="ADAL" clId="{B7F45330-F34B-4FB5-A725-E22F3D66120B}" dt="2022-04-04T13:29:40.595" v="1001" actId="478"/>
          <ac:picMkLst>
            <pc:docMk/>
            <pc:sldMk cId="2294399380" sldId="261"/>
            <ac:picMk id="7" creationId="{B4A9ED53-57B4-4E66-BC69-348E85C8F221}"/>
          </ac:picMkLst>
        </pc:picChg>
        <pc:picChg chg="mod">
          <ac:chgData name="Melanie Fulczyk" userId="59d2e33b-785c-4bec-a98b-c50132a017ac" providerId="ADAL" clId="{B7F45330-F34B-4FB5-A725-E22F3D66120B}" dt="2022-04-04T15:19:01.848" v="3320"/>
          <ac:picMkLst>
            <pc:docMk/>
            <pc:sldMk cId="2294399380" sldId="261"/>
            <ac:picMk id="43" creationId="{9BAF8F68-D32D-4966-A4B7-5C2AEE1CCE57}"/>
          </ac:picMkLst>
        </pc:picChg>
      </pc:sldChg>
      <pc:sldChg chg="addSp delSp modSp del mod delDesignElem">
        <pc:chgData name="Melanie Fulczyk" userId="59d2e33b-785c-4bec-a98b-c50132a017ac" providerId="ADAL" clId="{B7F45330-F34B-4FB5-A725-E22F3D66120B}" dt="2022-04-04T13:56:17.995" v="1523" actId="47"/>
        <pc:sldMkLst>
          <pc:docMk/>
          <pc:sldMk cId="2258030508" sldId="263"/>
        </pc:sldMkLst>
        <pc:spChg chg="add del mod ord">
          <ac:chgData name="Melanie Fulczyk" userId="59d2e33b-785c-4bec-a98b-c50132a017ac" providerId="ADAL" clId="{B7F45330-F34B-4FB5-A725-E22F3D66120B}" dt="2022-04-04T13:48:00.193" v="1274" actId="478"/>
          <ac:spMkLst>
            <pc:docMk/>
            <pc:sldMk cId="2258030508" sldId="263"/>
            <ac:spMk id="2" creationId="{F3EC08E3-CC68-4594-A4CB-0472BFED3CAB}"/>
          </ac:spMkLst>
        </pc:spChg>
        <pc:spChg chg="add del ord">
          <ac:chgData name="Melanie Fulczyk" userId="59d2e33b-785c-4bec-a98b-c50132a017ac" providerId="ADAL" clId="{B7F45330-F34B-4FB5-A725-E22F3D66120B}" dt="2022-04-04T13:46:20.599" v="1260" actId="478"/>
          <ac:spMkLst>
            <pc:docMk/>
            <pc:sldMk cId="2258030508" sldId="263"/>
            <ac:spMk id="4" creationId="{4FCA199B-132D-44C7-864F-AFE822203568}"/>
          </ac:spMkLst>
        </pc:spChg>
        <pc:spChg chg="add del mod">
          <ac:chgData name="Melanie Fulczyk" userId="59d2e33b-785c-4bec-a98b-c50132a017ac" providerId="ADAL" clId="{B7F45330-F34B-4FB5-A725-E22F3D66120B}" dt="2022-04-04T13:47:58.061" v="1273" actId="478"/>
          <ac:spMkLst>
            <pc:docMk/>
            <pc:sldMk cId="2258030508" sldId="263"/>
            <ac:spMk id="5" creationId="{EDDF8196-DE41-4ECB-A4F4-40840AE1498E}"/>
          </ac:spMkLst>
        </pc:spChg>
        <pc:spChg chg="add del mod">
          <ac:chgData name="Melanie Fulczyk" userId="59d2e33b-785c-4bec-a98b-c50132a017ac" providerId="ADAL" clId="{B7F45330-F34B-4FB5-A725-E22F3D66120B}" dt="2022-04-04T13:48:01.647" v="1275" actId="478"/>
          <ac:spMkLst>
            <pc:docMk/>
            <pc:sldMk cId="2258030508" sldId="263"/>
            <ac:spMk id="6" creationId="{876AED60-13E0-4453-8E4A-B6D86EDA4F26}"/>
          </ac:spMkLst>
        </pc:spChg>
        <pc:spChg chg="del">
          <ac:chgData name="Melanie Fulczyk" userId="59d2e33b-785c-4bec-a98b-c50132a017ac" providerId="ADAL" clId="{B7F45330-F34B-4FB5-A725-E22F3D66120B}" dt="2022-04-04T13:46:54.604" v="1264"/>
          <ac:spMkLst>
            <pc:docMk/>
            <pc:sldMk cId="2258030508" sldId="263"/>
            <ac:spMk id="35" creationId="{379F11E2-8BA5-4C5C-AE7C-361E5EA011FF}"/>
          </ac:spMkLst>
        </pc:spChg>
        <pc:spChg chg="del">
          <ac:chgData name="Melanie Fulczyk" userId="59d2e33b-785c-4bec-a98b-c50132a017ac" providerId="ADAL" clId="{B7F45330-F34B-4FB5-A725-E22F3D66120B}" dt="2022-04-04T13:46:54.604" v="1264"/>
          <ac:spMkLst>
            <pc:docMk/>
            <pc:sldMk cId="2258030508" sldId="263"/>
            <ac:spMk id="36" creationId="{7C00E1DA-EC7C-40FC-95E3-11FDCD2E4291}"/>
          </ac:spMkLst>
        </pc:spChg>
        <pc:spChg chg="mod">
          <ac:chgData name="Melanie Fulczyk" userId="59d2e33b-785c-4bec-a98b-c50132a017ac" providerId="ADAL" clId="{B7F45330-F34B-4FB5-A725-E22F3D66120B}" dt="2022-04-04T13:46:29.188" v="1262" actId="27636"/>
          <ac:spMkLst>
            <pc:docMk/>
            <pc:sldMk cId="2258030508" sldId="263"/>
            <ac:spMk id="37" creationId="{9B9AE5DF-D6AC-4176-B8EE-DC51D0E6FD31}"/>
          </ac:spMkLst>
        </pc:spChg>
        <pc:grpChg chg="del">
          <ac:chgData name="Melanie Fulczyk" userId="59d2e33b-785c-4bec-a98b-c50132a017ac" providerId="ADAL" clId="{B7F45330-F34B-4FB5-A725-E22F3D66120B}" dt="2022-04-04T13:46:54.604" v="1264"/>
          <ac:grpSpMkLst>
            <pc:docMk/>
            <pc:sldMk cId="2258030508" sldId="263"/>
            <ac:grpSpMk id="31" creationId="{9A421166-2996-41A7-B094-AE5316F347DD}"/>
          </ac:grpSpMkLst>
        </pc:grpChg>
        <pc:picChg chg="mod">
          <ac:chgData name="Melanie Fulczyk" userId="59d2e33b-785c-4bec-a98b-c50132a017ac" providerId="ADAL" clId="{B7F45330-F34B-4FB5-A725-E22F3D66120B}" dt="2022-04-04T13:47:48.468" v="1272" actId="1076"/>
          <ac:picMkLst>
            <pc:docMk/>
            <pc:sldMk cId="2258030508" sldId="263"/>
            <ac:picMk id="3" creationId="{AD6677D3-A988-42C5-9D6F-A2E44CDBFCF5}"/>
          </ac:picMkLst>
        </pc:picChg>
      </pc:sldChg>
      <pc:sldChg chg="addSp delSp modSp mod">
        <pc:chgData name="Melanie Fulczyk" userId="59d2e33b-785c-4bec-a98b-c50132a017ac" providerId="ADAL" clId="{B7F45330-F34B-4FB5-A725-E22F3D66120B}" dt="2022-04-05T10:59:08.962" v="3575" actId="20577"/>
        <pc:sldMkLst>
          <pc:docMk/>
          <pc:sldMk cId="1353086039" sldId="264"/>
        </pc:sldMkLst>
        <pc:spChg chg="mod">
          <ac:chgData name="Melanie Fulczyk" userId="59d2e33b-785c-4bec-a98b-c50132a017ac" providerId="ADAL" clId="{B7F45330-F34B-4FB5-A725-E22F3D66120B}" dt="2022-04-05T10:59:08.962" v="3575" actId="20577"/>
          <ac:spMkLst>
            <pc:docMk/>
            <pc:sldMk cId="1353086039" sldId="264"/>
            <ac:spMk id="6" creationId="{E2737070-B930-486A-8672-C0C2486705F9}"/>
          </ac:spMkLst>
        </pc:spChg>
        <pc:spChg chg="del mod">
          <ac:chgData name="Melanie Fulczyk" userId="59d2e33b-785c-4bec-a98b-c50132a017ac" providerId="ADAL" clId="{B7F45330-F34B-4FB5-A725-E22F3D66120B}" dt="2022-04-04T13:36:02.618" v="1015" actId="478"/>
          <ac:spMkLst>
            <pc:docMk/>
            <pc:sldMk cId="1353086039" sldId="264"/>
            <ac:spMk id="10" creationId="{9B442559-5EC3-49AE-8833-5E048D7E8222}"/>
          </ac:spMkLst>
        </pc:spChg>
        <pc:spChg chg="add mod">
          <ac:chgData name="Melanie Fulczyk" userId="59d2e33b-785c-4bec-a98b-c50132a017ac" providerId="ADAL" clId="{B7F45330-F34B-4FB5-A725-E22F3D66120B}" dt="2022-04-04T14:18:18.008" v="2330" actId="14100"/>
          <ac:spMkLst>
            <pc:docMk/>
            <pc:sldMk cId="1353086039" sldId="264"/>
            <ac:spMk id="11" creationId="{D5119748-07AF-4406-9294-6313D8DAC5AC}"/>
          </ac:spMkLst>
        </pc:spChg>
        <pc:picChg chg="mod">
          <ac:chgData name="Melanie Fulczyk" userId="59d2e33b-785c-4bec-a98b-c50132a017ac" providerId="ADAL" clId="{B7F45330-F34B-4FB5-A725-E22F3D66120B}" dt="2022-04-04T15:19:29.674" v="3324" actId="1076"/>
          <ac:picMkLst>
            <pc:docMk/>
            <pc:sldMk cId="1353086039" sldId="264"/>
            <ac:picMk id="3" creationId="{0AF072CC-0F2E-4510-906D-6FE1AB258BE4}"/>
          </ac:picMkLst>
        </pc:picChg>
        <pc:picChg chg="del">
          <ac:chgData name="Melanie Fulczyk" userId="59d2e33b-785c-4bec-a98b-c50132a017ac" providerId="ADAL" clId="{B7F45330-F34B-4FB5-A725-E22F3D66120B}" dt="2022-04-04T13:38:13.470" v="1096" actId="478"/>
          <ac:picMkLst>
            <pc:docMk/>
            <pc:sldMk cId="1353086039" sldId="264"/>
            <ac:picMk id="5" creationId="{D3F113DF-433E-4D41-87DD-722B7D702294}"/>
          </ac:picMkLst>
        </pc:picChg>
      </pc:sldChg>
      <pc:sldChg chg="addSp delSp modSp mod ord">
        <pc:chgData name="Melanie Fulczyk" userId="59d2e33b-785c-4bec-a98b-c50132a017ac" providerId="ADAL" clId="{B7F45330-F34B-4FB5-A725-E22F3D66120B}" dt="2022-04-05T11:37:18.288" v="4045"/>
        <pc:sldMkLst>
          <pc:docMk/>
          <pc:sldMk cId="3343703129" sldId="265"/>
        </pc:sldMkLst>
        <pc:spChg chg="mod">
          <ac:chgData name="Melanie Fulczyk" userId="59d2e33b-785c-4bec-a98b-c50132a017ac" providerId="ADAL" clId="{B7F45330-F34B-4FB5-A725-E22F3D66120B}" dt="2022-04-04T14:18:34.504" v="2333" actId="1076"/>
          <ac:spMkLst>
            <pc:docMk/>
            <pc:sldMk cId="3343703129" sldId="265"/>
            <ac:spMk id="6" creationId="{69560207-1260-44E4-83F0-D1AA025C4122}"/>
          </ac:spMkLst>
        </pc:spChg>
        <pc:spChg chg="del">
          <ac:chgData name="Melanie Fulczyk" userId="59d2e33b-785c-4bec-a98b-c50132a017ac" providerId="ADAL" clId="{B7F45330-F34B-4FB5-A725-E22F3D66120B}" dt="2022-04-04T13:39:45.542" v="1111" actId="478"/>
          <ac:spMkLst>
            <pc:docMk/>
            <pc:sldMk cId="3343703129" sldId="265"/>
            <ac:spMk id="9" creationId="{38327F36-3172-4AC5-B9E5-0656A07017E0}"/>
          </ac:spMkLst>
        </pc:spChg>
        <pc:spChg chg="add mod">
          <ac:chgData name="Melanie Fulczyk" userId="59d2e33b-785c-4bec-a98b-c50132a017ac" providerId="ADAL" clId="{B7F45330-F34B-4FB5-A725-E22F3D66120B}" dt="2022-04-04T14:18:29.386" v="2332" actId="14100"/>
          <ac:spMkLst>
            <pc:docMk/>
            <pc:sldMk cId="3343703129" sldId="265"/>
            <ac:spMk id="10" creationId="{538A16E6-3F88-45BE-B38E-4CADB4ADE959}"/>
          </ac:spMkLst>
        </pc:spChg>
        <pc:graphicFrameChg chg="mod">
          <ac:chgData name="Melanie Fulczyk" userId="59d2e33b-785c-4bec-a98b-c50132a017ac" providerId="ADAL" clId="{B7F45330-F34B-4FB5-A725-E22F3D66120B}" dt="2022-04-04T14:23:05.286" v="2410"/>
          <ac:graphicFrameMkLst>
            <pc:docMk/>
            <pc:sldMk cId="3343703129" sldId="265"/>
            <ac:graphicFrameMk id="7" creationId="{C3AC1872-71BE-48DB-82D9-4FFF12BAD729}"/>
          </ac:graphicFrameMkLst>
        </pc:graphicFrameChg>
        <pc:picChg chg="del">
          <ac:chgData name="Melanie Fulczyk" userId="59d2e33b-785c-4bec-a98b-c50132a017ac" providerId="ADAL" clId="{B7F45330-F34B-4FB5-A725-E22F3D66120B}" dt="2022-04-04T13:40:40.113" v="1154" actId="478"/>
          <ac:picMkLst>
            <pc:docMk/>
            <pc:sldMk cId="3343703129" sldId="265"/>
            <ac:picMk id="5" creationId="{E56BEC62-B9CE-4E50-B533-0D25EBED8240}"/>
          </ac:picMkLst>
        </pc:picChg>
      </pc:sldChg>
      <pc:sldChg chg="delSp modSp mod">
        <pc:chgData name="Melanie Fulczyk" userId="59d2e33b-785c-4bec-a98b-c50132a017ac" providerId="ADAL" clId="{B7F45330-F34B-4FB5-A725-E22F3D66120B}" dt="2022-04-04T14:12:25.673" v="1990" actId="255"/>
        <pc:sldMkLst>
          <pc:docMk/>
          <pc:sldMk cId="359237825" sldId="266"/>
        </pc:sldMkLst>
        <pc:spChg chg="del">
          <ac:chgData name="Melanie Fulczyk" userId="59d2e33b-785c-4bec-a98b-c50132a017ac" providerId="ADAL" clId="{B7F45330-F34B-4FB5-A725-E22F3D66120B}" dt="2022-04-04T12:42:50.264" v="43" actId="478"/>
          <ac:spMkLst>
            <pc:docMk/>
            <pc:sldMk cId="359237825" sldId="266"/>
            <ac:spMk id="5" creationId="{BC79C727-F94F-404E-8E2D-6785E8C452F5}"/>
          </ac:spMkLst>
        </pc:spChg>
        <pc:spChg chg="mod">
          <ac:chgData name="Melanie Fulczyk" userId="59d2e33b-785c-4bec-a98b-c50132a017ac" providerId="ADAL" clId="{B7F45330-F34B-4FB5-A725-E22F3D66120B}" dt="2022-04-04T14:12:25.673" v="1990" actId="255"/>
          <ac:spMkLst>
            <pc:docMk/>
            <pc:sldMk cId="359237825" sldId="266"/>
            <ac:spMk id="6" creationId="{178D2A11-544B-4812-B6A6-76B569459589}"/>
          </ac:spMkLst>
        </pc:spChg>
        <pc:spChg chg="mod">
          <ac:chgData name="Melanie Fulczyk" userId="59d2e33b-785c-4bec-a98b-c50132a017ac" providerId="ADAL" clId="{B7F45330-F34B-4FB5-A725-E22F3D66120B}" dt="2022-04-04T14:11:44.841" v="1989" actId="207"/>
          <ac:spMkLst>
            <pc:docMk/>
            <pc:sldMk cId="359237825" sldId="266"/>
            <ac:spMk id="9" creationId="{4A1A31EA-BDD8-4B29-8D07-F0F7D831DE5C}"/>
          </ac:spMkLst>
        </pc:spChg>
        <pc:graphicFrameChg chg="mod">
          <ac:chgData name="Melanie Fulczyk" userId="59d2e33b-785c-4bec-a98b-c50132a017ac" providerId="ADAL" clId="{B7F45330-F34B-4FB5-A725-E22F3D66120B}" dt="2022-04-04T12:43:10.682" v="46" actId="1076"/>
          <ac:graphicFrameMkLst>
            <pc:docMk/>
            <pc:sldMk cId="359237825" sldId="266"/>
            <ac:graphicFrameMk id="16" creationId="{E6007F02-EB57-48CD-BDB8-5FDB08DB43A0}"/>
          </ac:graphicFrameMkLst>
        </pc:graphicFrameChg>
        <pc:graphicFrameChg chg="mod">
          <ac:chgData name="Melanie Fulczyk" userId="59d2e33b-785c-4bec-a98b-c50132a017ac" providerId="ADAL" clId="{B7F45330-F34B-4FB5-A725-E22F3D66120B}" dt="2022-04-04T12:46:40.145" v="87"/>
          <ac:graphicFrameMkLst>
            <pc:docMk/>
            <pc:sldMk cId="359237825" sldId="266"/>
            <ac:graphicFrameMk id="17" creationId="{3B74D82A-61E4-4E7C-B7C6-95F94E5B5784}"/>
          </ac:graphicFrameMkLst>
        </pc:graphicFrameChg>
        <pc:graphicFrameChg chg="mod">
          <ac:chgData name="Melanie Fulczyk" userId="59d2e33b-785c-4bec-a98b-c50132a017ac" providerId="ADAL" clId="{B7F45330-F34B-4FB5-A725-E22F3D66120B}" dt="2022-04-04T12:46:53.289" v="90"/>
          <ac:graphicFrameMkLst>
            <pc:docMk/>
            <pc:sldMk cId="359237825" sldId="266"/>
            <ac:graphicFrameMk id="18" creationId="{16381F7C-3402-4E33-A02B-7A7299C299EE}"/>
          </ac:graphicFrameMkLst>
        </pc:graphicFrameChg>
        <pc:graphicFrameChg chg="mod">
          <ac:chgData name="Melanie Fulczyk" userId="59d2e33b-785c-4bec-a98b-c50132a017ac" providerId="ADAL" clId="{B7F45330-F34B-4FB5-A725-E22F3D66120B}" dt="2022-04-04T12:47:43.296" v="100" actId="1076"/>
          <ac:graphicFrameMkLst>
            <pc:docMk/>
            <pc:sldMk cId="359237825" sldId="266"/>
            <ac:graphicFrameMk id="19" creationId="{A0B4913E-0AD3-482D-B812-ED5569C0B6EB}"/>
          </ac:graphicFrameMkLst>
        </pc:graphicFrameChg>
        <pc:graphicFrameChg chg="mod">
          <ac:chgData name="Melanie Fulczyk" userId="59d2e33b-785c-4bec-a98b-c50132a017ac" providerId="ADAL" clId="{B7F45330-F34B-4FB5-A725-E22F3D66120B}" dt="2022-04-04T12:47:47.842" v="101" actId="14100"/>
          <ac:graphicFrameMkLst>
            <pc:docMk/>
            <pc:sldMk cId="359237825" sldId="266"/>
            <ac:graphicFrameMk id="20" creationId="{FB9CDA30-25D1-451A-92BF-41D64F05C3F7}"/>
          </ac:graphicFrameMkLst>
        </pc:graphicFrameChg>
      </pc:sldChg>
      <pc:sldChg chg="addSp delSp modSp mod">
        <pc:chgData name="Melanie Fulczyk" userId="59d2e33b-785c-4bec-a98b-c50132a017ac" providerId="ADAL" clId="{B7F45330-F34B-4FB5-A725-E22F3D66120B}" dt="2022-04-05T10:57:03.127" v="3527" actId="20577"/>
        <pc:sldMkLst>
          <pc:docMk/>
          <pc:sldMk cId="127633961" sldId="267"/>
        </pc:sldMkLst>
        <pc:spChg chg="del mod">
          <ac:chgData name="Melanie Fulczyk" userId="59d2e33b-785c-4bec-a98b-c50132a017ac" providerId="ADAL" clId="{B7F45330-F34B-4FB5-A725-E22F3D66120B}" dt="2022-04-04T14:13:27.834" v="2052" actId="478"/>
          <ac:spMkLst>
            <pc:docMk/>
            <pc:sldMk cId="127633961" sldId="267"/>
            <ac:spMk id="6" creationId="{72BB5EC3-4941-496C-B685-5A1AF6EAA6C1}"/>
          </ac:spMkLst>
        </pc:spChg>
        <pc:spChg chg="del mod">
          <ac:chgData name="Melanie Fulczyk" userId="59d2e33b-785c-4bec-a98b-c50132a017ac" providerId="ADAL" clId="{B7F45330-F34B-4FB5-A725-E22F3D66120B}" dt="2022-04-04T14:14:55.985" v="2189" actId="478"/>
          <ac:spMkLst>
            <pc:docMk/>
            <pc:sldMk cId="127633961" sldId="267"/>
            <ac:spMk id="7" creationId="{B5826CB7-7265-4533-BB26-924C687952AF}"/>
          </ac:spMkLst>
        </pc:spChg>
        <pc:spChg chg="del mod">
          <ac:chgData name="Melanie Fulczyk" userId="59d2e33b-785c-4bec-a98b-c50132a017ac" providerId="ADAL" clId="{B7F45330-F34B-4FB5-A725-E22F3D66120B}" dt="2022-04-04T14:15:47.752" v="2298" actId="478"/>
          <ac:spMkLst>
            <pc:docMk/>
            <pc:sldMk cId="127633961" sldId="267"/>
            <ac:spMk id="9" creationId="{FEA2608E-CC4A-49FB-A52B-58BAC6063FD5}"/>
          </ac:spMkLst>
        </pc:spChg>
        <pc:spChg chg="del mod">
          <ac:chgData name="Melanie Fulczyk" userId="59d2e33b-785c-4bec-a98b-c50132a017ac" providerId="ADAL" clId="{B7F45330-F34B-4FB5-A725-E22F3D66120B}" dt="2022-04-04T14:14:04.969" v="2097" actId="478"/>
          <ac:spMkLst>
            <pc:docMk/>
            <pc:sldMk cId="127633961" sldId="267"/>
            <ac:spMk id="10" creationId="{0F65C776-6BF8-4D5B-800D-22FB7BD5E247}"/>
          </ac:spMkLst>
        </pc:spChg>
        <pc:spChg chg="del mod">
          <ac:chgData name="Melanie Fulczyk" userId="59d2e33b-785c-4bec-a98b-c50132a017ac" providerId="ADAL" clId="{B7F45330-F34B-4FB5-A725-E22F3D66120B}" dt="2022-04-04T14:15:50.182" v="2300" actId="478"/>
          <ac:spMkLst>
            <pc:docMk/>
            <pc:sldMk cId="127633961" sldId="267"/>
            <ac:spMk id="11" creationId="{65B3BA85-BD99-4560-ABC1-C9CFCB05F279}"/>
          </ac:spMkLst>
        </pc:spChg>
        <pc:spChg chg="del mod">
          <ac:chgData name="Melanie Fulczyk" userId="59d2e33b-785c-4bec-a98b-c50132a017ac" providerId="ADAL" clId="{B7F45330-F34B-4FB5-A725-E22F3D66120B}" dt="2022-04-04T14:15:49.029" v="2299" actId="478"/>
          <ac:spMkLst>
            <pc:docMk/>
            <pc:sldMk cId="127633961" sldId="267"/>
            <ac:spMk id="12" creationId="{52C1D756-6D66-4542-86AA-EF49D48C0802}"/>
          </ac:spMkLst>
        </pc:spChg>
        <pc:spChg chg="mod">
          <ac:chgData name="Melanie Fulczyk" userId="59d2e33b-785c-4bec-a98b-c50132a017ac" providerId="ADAL" clId="{B7F45330-F34B-4FB5-A725-E22F3D66120B}" dt="2022-04-04T14:12:56.029" v="2016" actId="20577"/>
          <ac:spMkLst>
            <pc:docMk/>
            <pc:sldMk cId="127633961" sldId="267"/>
            <ac:spMk id="13" creationId="{43E6B090-3881-4F96-A113-753911C802E8}"/>
          </ac:spMkLst>
        </pc:spChg>
        <pc:spChg chg="del mod">
          <ac:chgData name="Melanie Fulczyk" userId="59d2e33b-785c-4bec-a98b-c50132a017ac" providerId="ADAL" clId="{B7F45330-F34B-4FB5-A725-E22F3D66120B}" dt="2022-04-04T12:49:34.808" v="111" actId="478"/>
          <ac:spMkLst>
            <pc:docMk/>
            <pc:sldMk cId="127633961" sldId="267"/>
            <ac:spMk id="14" creationId="{41C3D024-F7CD-47F2-B20F-8101D4D3658C}"/>
          </ac:spMkLst>
        </pc:spChg>
        <pc:spChg chg="del mod">
          <ac:chgData name="Melanie Fulczyk" userId="59d2e33b-785c-4bec-a98b-c50132a017ac" providerId="ADAL" clId="{B7F45330-F34B-4FB5-A725-E22F3D66120B}" dt="2022-04-04T14:15:46.730" v="2297" actId="478"/>
          <ac:spMkLst>
            <pc:docMk/>
            <pc:sldMk cId="127633961" sldId="267"/>
            <ac:spMk id="15" creationId="{E914FA57-2550-47F3-88F0-BCB850EC242A}"/>
          </ac:spMkLst>
        </pc:spChg>
        <pc:spChg chg="add mod">
          <ac:chgData name="Melanie Fulczyk" userId="59d2e33b-785c-4bec-a98b-c50132a017ac" providerId="ADAL" clId="{B7F45330-F34B-4FB5-A725-E22F3D66120B}" dt="2022-04-04T14:18:10.738" v="2329" actId="14100"/>
          <ac:spMkLst>
            <pc:docMk/>
            <pc:sldMk cId="127633961" sldId="267"/>
            <ac:spMk id="18" creationId="{C7C7B652-715C-4759-A1FB-008E9A690387}"/>
          </ac:spMkLst>
        </pc:spChg>
        <pc:spChg chg="add mod">
          <ac:chgData name="Melanie Fulczyk" userId="59d2e33b-785c-4bec-a98b-c50132a017ac" providerId="ADAL" clId="{B7F45330-F34B-4FB5-A725-E22F3D66120B}" dt="2022-04-05T10:57:03.127" v="3527" actId="20577"/>
          <ac:spMkLst>
            <pc:docMk/>
            <pc:sldMk cId="127633961" sldId="267"/>
            <ac:spMk id="19" creationId="{A311D43A-4CB9-4BDA-B99E-95B7AD50F3D5}"/>
          </ac:spMkLst>
        </pc:spChg>
        <pc:graphicFrameChg chg="mod modGraphic">
          <ac:chgData name="Melanie Fulczyk" userId="59d2e33b-785c-4bec-a98b-c50132a017ac" providerId="ADAL" clId="{B7F45330-F34B-4FB5-A725-E22F3D66120B}" dt="2022-04-04T14:10:39.528" v="1960" actId="207"/>
          <ac:graphicFrameMkLst>
            <pc:docMk/>
            <pc:sldMk cId="127633961" sldId="267"/>
            <ac:graphicFrameMk id="3" creationId="{9B3DB487-596E-4188-8FDA-D55D8CE727BF}"/>
          </ac:graphicFrameMkLst>
        </pc:graphicFrameChg>
        <pc:picChg chg="add del mod">
          <ac:chgData name="Melanie Fulczyk" userId="59d2e33b-785c-4bec-a98b-c50132a017ac" providerId="ADAL" clId="{B7F45330-F34B-4FB5-A725-E22F3D66120B}" dt="2022-04-04T13:17:52.822" v="627" actId="478"/>
          <ac:picMkLst>
            <pc:docMk/>
            <pc:sldMk cId="127633961" sldId="267"/>
            <ac:picMk id="17" creationId="{0A9D8E83-5093-45CC-B4E8-8F1D2FC65793}"/>
          </ac:picMkLst>
        </pc:picChg>
      </pc:sldChg>
      <pc:sldChg chg="addSp delSp modSp mod">
        <pc:chgData name="Melanie Fulczyk" userId="59d2e33b-785c-4bec-a98b-c50132a017ac" providerId="ADAL" clId="{B7F45330-F34B-4FB5-A725-E22F3D66120B}" dt="2022-04-05T10:56:42.798" v="3523" actId="20577"/>
        <pc:sldMkLst>
          <pc:docMk/>
          <pc:sldMk cId="1483635565" sldId="268"/>
        </pc:sldMkLst>
        <pc:spChg chg="del">
          <ac:chgData name="Melanie Fulczyk" userId="59d2e33b-785c-4bec-a98b-c50132a017ac" providerId="ADAL" clId="{B7F45330-F34B-4FB5-A725-E22F3D66120B}" dt="2022-04-04T13:18:11.694" v="630" actId="478"/>
          <ac:spMkLst>
            <pc:docMk/>
            <pc:sldMk cId="1483635565" sldId="268"/>
            <ac:spMk id="6" creationId="{1DAEDFE6-8F72-4F2E-805D-F2CFFA100CE2}"/>
          </ac:spMkLst>
        </pc:spChg>
        <pc:spChg chg="mod">
          <ac:chgData name="Melanie Fulczyk" userId="59d2e33b-785c-4bec-a98b-c50132a017ac" providerId="ADAL" clId="{B7F45330-F34B-4FB5-A725-E22F3D66120B}" dt="2022-04-04T13:28:21.548" v="985" actId="1076"/>
          <ac:spMkLst>
            <pc:docMk/>
            <pc:sldMk cId="1483635565" sldId="268"/>
            <ac:spMk id="7" creationId="{B3F5393E-DCE5-44C8-8044-F639FAC5FC57}"/>
          </ac:spMkLst>
        </pc:spChg>
        <pc:spChg chg="mod">
          <ac:chgData name="Melanie Fulczyk" userId="59d2e33b-785c-4bec-a98b-c50132a017ac" providerId="ADAL" clId="{B7F45330-F34B-4FB5-A725-E22F3D66120B}" dt="2022-04-04T13:28:23.543" v="986" actId="1076"/>
          <ac:spMkLst>
            <pc:docMk/>
            <pc:sldMk cId="1483635565" sldId="268"/>
            <ac:spMk id="9" creationId="{11531A31-7A27-4C4D-A424-A1DDFF303546}"/>
          </ac:spMkLst>
        </pc:spChg>
        <pc:spChg chg="mod">
          <ac:chgData name="Melanie Fulczyk" userId="59d2e33b-785c-4bec-a98b-c50132a017ac" providerId="ADAL" clId="{B7F45330-F34B-4FB5-A725-E22F3D66120B}" dt="2022-04-04T13:28:18.452" v="984" actId="1076"/>
          <ac:spMkLst>
            <pc:docMk/>
            <pc:sldMk cId="1483635565" sldId="268"/>
            <ac:spMk id="10" creationId="{5C0DF88B-A46A-40E0-950C-25F622671BFB}"/>
          </ac:spMkLst>
        </pc:spChg>
        <pc:spChg chg="mod">
          <ac:chgData name="Melanie Fulczyk" userId="59d2e33b-785c-4bec-a98b-c50132a017ac" providerId="ADAL" clId="{B7F45330-F34B-4FB5-A725-E22F3D66120B}" dt="2022-04-04T13:28:26.389" v="987" actId="1076"/>
          <ac:spMkLst>
            <pc:docMk/>
            <pc:sldMk cId="1483635565" sldId="268"/>
            <ac:spMk id="11" creationId="{89F5C31E-82FB-4D02-9594-E28CB10BEAF7}"/>
          </ac:spMkLst>
        </pc:spChg>
        <pc:spChg chg="add mod">
          <ac:chgData name="Melanie Fulczyk" userId="59d2e33b-785c-4bec-a98b-c50132a017ac" providerId="ADAL" clId="{B7F45330-F34B-4FB5-A725-E22F3D66120B}" dt="2022-04-04T15:14:06.109" v="2954" actId="1076"/>
          <ac:spMkLst>
            <pc:docMk/>
            <pc:sldMk cId="1483635565" sldId="268"/>
            <ac:spMk id="14" creationId="{FDB205D4-15E2-410B-96F9-4EB77D75A850}"/>
          </ac:spMkLst>
        </pc:spChg>
        <pc:spChg chg="add del mod">
          <ac:chgData name="Melanie Fulczyk" userId="59d2e33b-785c-4bec-a98b-c50132a017ac" providerId="ADAL" clId="{B7F45330-F34B-4FB5-A725-E22F3D66120B}" dt="2022-04-04T13:24:05.513" v="915" actId="478"/>
          <ac:spMkLst>
            <pc:docMk/>
            <pc:sldMk cId="1483635565" sldId="268"/>
            <ac:spMk id="15" creationId="{44979097-C3D0-4F43-9BDD-2B943CBC8EB6}"/>
          </ac:spMkLst>
        </pc:spChg>
        <pc:spChg chg="add mod">
          <ac:chgData name="Melanie Fulczyk" userId="59d2e33b-785c-4bec-a98b-c50132a017ac" providerId="ADAL" clId="{B7F45330-F34B-4FB5-A725-E22F3D66120B}" dt="2022-04-05T10:56:24.702" v="3521" actId="20577"/>
          <ac:spMkLst>
            <pc:docMk/>
            <pc:sldMk cId="1483635565" sldId="268"/>
            <ac:spMk id="16" creationId="{58E8B3DE-21E5-419E-8D78-22DC9189AA79}"/>
          </ac:spMkLst>
        </pc:spChg>
        <pc:spChg chg="add mod">
          <ac:chgData name="Melanie Fulczyk" userId="59d2e33b-785c-4bec-a98b-c50132a017ac" providerId="ADAL" clId="{B7F45330-F34B-4FB5-A725-E22F3D66120B}" dt="2022-04-05T10:56:42.798" v="3523" actId="20577"/>
          <ac:spMkLst>
            <pc:docMk/>
            <pc:sldMk cId="1483635565" sldId="268"/>
            <ac:spMk id="17" creationId="{5FAF0914-1B4D-4536-9ED0-CB3C16970E5A}"/>
          </ac:spMkLst>
        </pc:spChg>
        <pc:picChg chg="del mod">
          <ac:chgData name="Melanie Fulczyk" userId="59d2e33b-785c-4bec-a98b-c50132a017ac" providerId="ADAL" clId="{B7F45330-F34B-4FB5-A725-E22F3D66120B}" dt="2022-04-04T15:15:21.485" v="2959" actId="478"/>
          <ac:picMkLst>
            <pc:docMk/>
            <pc:sldMk cId="1483635565" sldId="268"/>
            <ac:picMk id="5" creationId="{50F744C3-BA59-48A8-8349-72A8460F0C69}"/>
          </ac:picMkLst>
        </pc:picChg>
        <pc:picChg chg="add del mod">
          <ac:chgData name="Melanie Fulczyk" userId="59d2e33b-785c-4bec-a98b-c50132a017ac" providerId="ADAL" clId="{B7F45330-F34B-4FB5-A725-E22F3D66120B}" dt="2022-04-04T13:23:08.513" v="875" actId="478"/>
          <ac:picMkLst>
            <pc:docMk/>
            <pc:sldMk cId="1483635565" sldId="268"/>
            <ac:picMk id="13" creationId="{F7222E5D-1F6E-4F05-A811-7167E7291D1E}"/>
          </ac:picMkLst>
        </pc:picChg>
        <pc:picChg chg="add del mod">
          <ac:chgData name="Melanie Fulczyk" userId="59d2e33b-785c-4bec-a98b-c50132a017ac" providerId="ADAL" clId="{B7F45330-F34B-4FB5-A725-E22F3D66120B}" dt="2022-04-04T14:33:11.551" v="2416" actId="478"/>
          <ac:picMkLst>
            <pc:docMk/>
            <pc:sldMk cId="1483635565" sldId="268"/>
            <ac:picMk id="19" creationId="{9DE17A4E-DC30-4FE5-803E-242F23F5E3E5}"/>
          </ac:picMkLst>
        </pc:picChg>
        <pc:picChg chg="add mod">
          <ac:chgData name="Melanie Fulczyk" userId="59d2e33b-785c-4bec-a98b-c50132a017ac" providerId="ADAL" clId="{B7F45330-F34B-4FB5-A725-E22F3D66120B}" dt="2022-04-04T15:17:13.747" v="3310"/>
          <ac:picMkLst>
            <pc:docMk/>
            <pc:sldMk cId="1483635565" sldId="268"/>
            <ac:picMk id="21" creationId="{F4CB037B-A626-4C68-B6B6-12DB1E2455E6}"/>
          </ac:picMkLst>
        </pc:picChg>
        <pc:picChg chg="add del mod">
          <ac:chgData name="Melanie Fulczyk" userId="59d2e33b-785c-4bec-a98b-c50132a017ac" providerId="ADAL" clId="{B7F45330-F34B-4FB5-A725-E22F3D66120B}" dt="2022-04-04T15:17:26.998" v="3311" actId="478"/>
          <ac:picMkLst>
            <pc:docMk/>
            <pc:sldMk cId="1483635565" sldId="268"/>
            <ac:picMk id="22" creationId="{709E7431-4A03-4D25-8FEA-FE370904A997}"/>
          </ac:picMkLst>
        </pc:picChg>
        <pc:picChg chg="add del mod">
          <ac:chgData name="Melanie Fulczyk" userId="59d2e33b-785c-4bec-a98b-c50132a017ac" providerId="ADAL" clId="{B7F45330-F34B-4FB5-A725-E22F3D66120B}" dt="2022-04-04T15:18:01.771" v="3318" actId="478"/>
          <ac:picMkLst>
            <pc:docMk/>
            <pc:sldMk cId="1483635565" sldId="268"/>
            <ac:picMk id="23" creationId="{E4D290E2-80AC-481B-9C00-22043111CC86}"/>
          </ac:picMkLst>
        </pc:picChg>
      </pc:sldChg>
      <pc:sldChg chg="addSp delSp modSp mod">
        <pc:chgData name="Melanie Fulczyk" userId="59d2e33b-785c-4bec-a98b-c50132a017ac" providerId="ADAL" clId="{B7F45330-F34B-4FB5-A725-E22F3D66120B}" dt="2022-04-05T10:51:22.375" v="3492" actId="20577"/>
        <pc:sldMkLst>
          <pc:docMk/>
          <pc:sldMk cId="3861764608" sldId="270"/>
        </pc:sldMkLst>
        <pc:spChg chg="del">
          <ac:chgData name="Melanie Fulczyk" userId="59d2e33b-785c-4bec-a98b-c50132a017ac" providerId="ADAL" clId="{B7F45330-F34B-4FB5-A725-E22F3D66120B}" dt="2022-04-04T14:20:43.460" v="2397" actId="478"/>
          <ac:spMkLst>
            <pc:docMk/>
            <pc:sldMk cId="3861764608" sldId="270"/>
            <ac:spMk id="4" creationId="{0E99E121-CBC0-4084-907F-E522A9144AC6}"/>
          </ac:spMkLst>
        </pc:spChg>
        <pc:spChg chg="mod">
          <ac:chgData name="Melanie Fulczyk" userId="59d2e33b-785c-4bec-a98b-c50132a017ac" providerId="ADAL" clId="{B7F45330-F34B-4FB5-A725-E22F3D66120B}" dt="2022-04-05T10:51:15.696" v="3483" actId="20577"/>
          <ac:spMkLst>
            <pc:docMk/>
            <pc:sldMk cId="3861764608" sldId="270"/>
            <ac:spMk id="6" creationId="{6F21C7E3-B6B2-417C-9FD9-603EB5468E3F}"/>
          </ac:spMkLst>
        </pc:spChg>
        <pc:spChg chg="del">
          <ac:chgData name="Melanie Fulczyk" userId="59d2e33b-785c-4bec-a98b-c50132a017ac" providerId="ADAL" clId="{B7F45330-F34B-4FB5-A725-E22F3D66120B}" dt="2022-04-04T12:50:43.310" v="114" actId="478"/>
          <ac:spMkLst>
            <pc:docMk/>
            <pc:sldMk cId="3861764608" sldId="270"/>
            <ac:spMk id="9" creationId="{EF140846-BBEA-4D7D-8015-82871EB50EF9}"/>
          </ac:spMkLst>
        </pc:spChg>
        <pc:spChg chg="mod">
          <ac:chgData name="Melanie Fulczyk" userId="59d2e33b-785c-4bec-a98b-c50132a017ac" providerId="ADAL" clId="{B7F45330-F34B-4FB5-A725-E22F3D66120B}" dt="2022-04-04T13:57:51.032" v="1527" actId="207"/>
          <ac:spMkLst>
            <pc:docMk/>
            <pc:sldMk cId="3861764608" sldId="270"/>
            <ac:spMk id="14" creationId="{C93B4301-8ECD-433C-BA8F-0E860BF769F8}"/>
          </ac:spMkLst>
        </pc:spChg>
        <pc:spChg chg="mod">
          <ac:chgData name="Melanie Fulczyk" userId="59d2e33b-785c-4bec-a98b-c50132a017ac" providerId="ADAL" clId="{B7F45330-F34B-4FB5-A725-E22F3D66120B}" dt="2022-04-05T10:51:22.375" v="3492" actId="20577"/>
          <ac:spMkLst>
            <pc:docMk/>
            <pc:sldMk cId="3861764608" sldId="270"/>
            <ac:spMk id="15" creationId="{F9CD3E6B-04B0-4391-BA3B-879F6AE81ED7}"/>
          </ac:spMkLst>
        </pc:spChg>
        <pc:spChg chg="add mod">
          <ac:chgData name="Melanie Fulczyk" userId="59d2e33b-785c-4bec-a98b-c50132a017ac" providerId="ADAL" clId="{B7F45330-F34B-4FB5-A725-E22F3D66120B}" dt="2022-04-04T14:19:33.163" v="2347" actId="20577"/>
          <ac:spMkLst>
            <pc:docMk/>
            <pc:sldMk cId="3861764608" sldId="270"/>
            <ac:spMk id="16" creationId="{FDE105C0-31CD-4C48-BC7D-69AFE35006E4}"/>
          </ac:spMkLst>
        </pc:spChg>
        <pc:spChg chg="mod">
          <ac:chgData name="Melanie Fulczyk" userId="59d2e33b-785c-4bec-a98b-c50132a017ac" providerId="ADAL" clId="{B7F45330-F34B-4FB5-A725-E22F3D66120B}" dt="2022-04-04T13:58:09.147" v="1528" actId="207"/>
          <ac:spMkLst>
            <pc:docMk/>
            <pc:sldMk cId="3861764608" sldId="270"/>
            <ac:spMk id="17" creationId="{5B3E273A-A14A-49FC-8B8E-C6D2EE553BF0}"/>
          </ac:spMkLst>
        </pc:spChg>
        <pc:spChg chg="add mod">
          <ac:chgData name="Melanie Fulczyk" userId="59d2e33b-785c-4bec-a98b-c50132a017ac" providerId="ADAL" clId="{B7F45330-F34B-4FB5-A725-E22F3D66120B}" dt="2022-04-04T13:57:45.348" v="1526" actId="207"/>
          <ac:spMkLst>
            <pc:docMk/>
            <pc:sldMk cId="3861764608" sldId="270"/>
            <ac:spMk id="18" creationId="{90CCE489-294B-4DF0-BAD2-3F60530078CE}"/>
          </ac:spMkLst>
        </pc:spChg>
        <pc:spChg chg="add del mod">
          <ac:chgData name="Melanie Fulczyk" userId="59d2e33b-785c-4bec-a98b-c50132a017ac" providerId="ADAL" clId="{B7F45330-F34B-4FB5-A725-E22F3D66120B}" dt="2022-04-04T13:04:42.972" v="347" actId="478"/>
          <ac:spMkLst>
            <pc:docMk/>
            <pc:sldMk cId="3861764608" sldId="270"/>
            <ac:spMk id="19" creationId="{0F99EE2E-FEFE-4634-971F-8EDDDD8BB003}"/>
          </ac:spMkLst>
        </pc:spChg>
        <pc:graphicFrameChg chg="add del mod modGraphic">
          <ac:chgData name="Melanie Fulczyk" userId="59d2e33b-785c-4bec-a98b-c50132a017ac" providerId="ADAL" clId="{B7F45330-F34B-4FB5-A725-E22F3D66120B}" dt="2022-04-04T15:01:06.939" v="2419" actId="208"/>
          <ac:graphicFrameMkLst>
            <pc:docMk/>
            <pc:sldMk cId="3861764608" sldId="270"/>
            <ac:graphicFrameMk id="5" creationId="{2B9AC0ED-577A-4950-8FB3-C2CDE1FBABC8}"/>
          </ac:graphicFrameMkLst>
        </pc:graphicFrameChg>
        <pc:picChg chg="del">
          <ac:chgData name="Melanie Fulczyk" userId="59d2e33b-785c-4bec-a98b-c50132a017ac" providerId="ADAL" clId="{B7F45330-F34B-4FB5-A725-E22F3D66120B}" dt="2022-04-04T12:52:09.515" v="117" actId="478"/>
          <ac:picMkLst>
            <pc:docMk/>
            <pc:sldMk cId="3861764608" sldId="270"/>
            <ac:picMk id="7" creationId="{2F692871-1886-47EB-AE03-F6C7D5E42117}"/>
          </ac:picMkLst>
        </pc:picChg>
      </pc:sldChg>
      <pc:sldChg chg="addSp delSp modSp new mod">
        <pc:chgData name="Melanie Fulczyk" userId="59d2e33b-785c-4bec-a98b-c50132a017ac" providerId="ADAL" clId="{B7F45330-F34B-4FB5-A725-E22F3D66120B}" dt="2022-05-10T12:25:17.144" v="4648" actId="20577"/>
        <pc:sldMkLst>
          <pc:docMk/>
          <pc:sldMk cId="1949696637" sldId="271"/>
        </pc:sldMkLst>
        <pc:spChg chg="mod">
          <ac:chgData name="Melanie Fulczyk" userId="59d2e33b-785c-4bec-a98b-c50132a017ac" providerId="ADAL" clId="{B7F45330-F34B-4FB5-A725-E22F3D66120B}" dt="2022-04-05T11:12:28.456" v="3597" actId="20577"/>
          <ac:spMkLst>
            <pc:docMk/>
            <pc:sldMk cId="1949696637" sldId="271"/>
            <ac:spMk id="2" creationId="{AA1A9D2D-8F68-42E3-B964-5F751AC08D30}"/>
          </ac:spMkLst>
        </pc:spChg>
        <pc:spChg chg="del">
          <ac:chgData name="Melanie Fulczyk" userId="59d2e33b-785c-4bec-a98b-c50132a017ac" providerId="ADAL" clId="{B7F45330-F34B-4FB5-A725-E22F3D66120B}" dt="2022-04-04T13:47:23.768" v="1267" actId="478"/>
          <ac:spMkLst>
            <pc:docMk/>
            <pc:sldMk cId="1949696637" sldId="271"/>
            <ac:spMk id="3" creationId="{611C61A5-CAAA-40B9-B257-1E9DD75DEE3E}"/>
          </ac:spMkLst>
        </pc:spChg>
        <pc:spChg chg="add mod">
          <ac:chgData name="Melanie Fulczyk" userId="59d2e33b-785c-4bec-a98b-c50132a017ac" providerId="ADAL" clId="{B7F45330-F34B-4FB5-A725-E22F3D66120B}" dt="2022-04-05T11:05:38.626" v="3593" actId="20577"/>
          <ac:spMkLst>
            <pc:docMk/>
            <pc:sldMk cId="1949696637" sldId="271"/>
            <ac:spMk id="8" creationId="{F3C86B11-EC84-4319-9338-DC1AE10A0B36}"/>
          </ac:spMkLst>
        </pc:spChg>
        <pc:spChg chg="add mod">
          <ac:chgData name="Melanie Fulczyk" userId="59d2e33b-785c-4bec-a98b-c50132a017ac" providerId="ADAL" clId="{B7F45330-F34B-4FB5-A725-E22F3D66120B}" dt="2022-05-10T12:25:08.367" v="4631" actId="20577"/>
          <ac:spMkLst>
            <pc:docMk/>
            <pc:sldMk cId="1949696637" sldId="271"/>
            <ac:spMk id="9" creationId="{3635D17B-4F0B-4FD8-B34E-CBA94461DD4B}"/>
          </ac:spMkLst>
        </pc:spChg>
        <pc:spChg chg="add mod">
          <ac:chgData name="Melanie Fulczyk" userId="59d2e33b-785c-4bec-a98b-c50132a017ac" providerId="ADAL" clId="{B7F45330-F34B-4FB5-A725-E22F3D66120B}" dt="2022-04-04T14:18:49.608" v="2336" actId="14100"/>
          <ac:spMkLst>
            <pc:docMk/>
            <pc:sldMk cId="1949696637" sldId="271"/>
            <ac:spMk id="10" creationId="{790D5841-1265-4BD7-97DA-B06029114368}"/>
          </ac:spMkLst>
        </pc:spChg>
        <pc:spChg chg="add mod">
          <ac:chgData name="Melanie Fulczyk" userId="59d2e33b-785c-4bec-a98b-c50132a017ac" providerId="ADAL" clId="{B7F45330-F34B-4FB5-A725-E22F3D66120B}" dt="2022-05-10T12:25:17.144" v="4648" actId="20577"/>
          <ac:spMkLst>
            <pc:docMk/>
            <pc:sldMk cId="1949696637" sldId="271"/>
            <ac:spMk id="11" creationId="{0F7171F1-FC90-4F52-ACA8-8A39FC46D986}"/>
          </ac:spMkLst>
        </pc:spChg>
        <pc:picChg chg="add mod">
          <ac:chgData name="Melanie Fulczyk" userId="59d2e33b-785c-4bec-a98b-c50132a017ac" providerId="ADAL" clId="{B7F45330-F34B-4FB5-A725-E22F3D66120B}" dt="2022-04-05T11:04:57.011" v="3592" actId="1076"/>
          <ac:picMkLst>
            <pc:docMk/>
            <pc:sldMk cId="1949696637" sldId="271"/>
            <ac:picMk id="5" creationId="{FF192510-95C7-407C-88B7-87F88CCF34EE}"/>
          </ac:picMkLst>
        </pc:picChg>
        <pc:picChg chg="add del mod">
          <ac:chgData name="Melanie Fulczyk" userId="59d2e33b-785c-4bec-a98b-c50132a017ac" providerId="ADAL" clId="{B7F45330-F34B-4FB5-A725-E22F3D66120B}" dt="2022-04-04T13:47:43.210" v="1271"/>
          <ac:picMkLst>
            <pc:docMk/>
            <pc:sldMk cId="1949696637" sldId="271"/>
            <ac:picMk id="6" creationId="{92CC1413-69CC-4236-A5A4-923D15D1751C}"/>
          </ac:picMkLst>
        </pc:picChg>
        <pc:picChg chg="add del mod">
          <ac:chgData name="Melanie Fulczyk" userId="59d2e33b-785c-4bec-a98b-c50132a017ac" providerId="ADAL" clId="{B7F45330-F34B-4FB5-A725-E22F3D66120B}" dt="2022-04-04T13:48:21.006" v="1277" actId="478"/>
          <ac:picMkLst>
            <pc:docMk/>
            <pc:sldMk cId="1949696637" sldId="271"/>
            <ac:picMk id="7" creationId="{91C33418-30BB-4DFD-8FD8-E6FA2AC38828}"/>
          </ac:picMkLst>
        </pc:picChg>
      </pc:sldChg>
      <pc:sldChg chg="addSp delSp modSp new mod">
        <pc:chgData name="Melanie Fulczyk" userId="59d2e33b-785c-4bec-a98b-c50132a017ac" providerId="ADAL" clId="{B7F45330-F34B-4FB5-A725-E22F3D66120B}" dt="2022-04-05T10:53:38.407" v="3509" actId="20577"/>
        <pc:sldMkLst>
          <pc:docMk/>
          <pc:sldMk cId="1647347795" sldId="272"/>
        </pc:sldMkLst>
        <pc:spChg chg="mod">
          <ac:chgData name="Melanie Fulczyk" userId="59d2e33b-785c-4bec-a98b-c50132a017ac" providerId="ADAL" clId="{B7F45330-F34B-4FB5-A725-E22F3D66120B}" dt="2022-04-05T10:52:01.368" v="3493" actId="20577"/>
          <ac:spMkLst>
            <pc:docMk/>
            <pc:sldMk cId="1647347795" sldId="272"/>
            <ac:spMk id="2" creationId="{9155EC30-2360-450D-98E8-AC16CD0D4809}"/>
          </ac:spMkLst>
        </pc:spChg>
        <pc:spChg chg="del">
          <ac:chgData name="Melanie Fulczyk" userId="59d2e33b-785c-4bec-a98b-c50132a017ac" providerId="ADAL" clId="{B7F45330-F34B-4FB5-A725-E22F3D66120B}" dt="2022-04-04T15:04:48.237" v="2421" actId="22"/>
          <ac:spMkLst>
            <pc:docMk/>
            <pc:sldMk cId="1647347795" sldId="272"/>
            <ac:spMk id="3" creationId="{AC7BFDCC-B717-486B-AC08-167C7C71EE25}"/>
          </ac:spMkLst>
        </pc:spChg>
        <pc:spChg chg="add mod">
          <ac:chgData name="Melanie Fulczyk" userId="59d2e33b-785c-4bec-a98b-c50132a017ac" providerId="ADAL" clId="{B7F45330-F34B-4FB5-A725-E22F3D66120B}" dt="2022-04-05T10:53:38.407" v="3509" actId="20577"/>
          <ac:spMkLst>
            <pc:docMk/>
            <pc:sldMk cId="1647347795" sldId="272"/>
            <ac:spMk id="9" creationId="{98BD8BFA-6F26-470B-92F8-913B1D6C10B8}"/>
          </ac:spMkLst>
        </pc:spChg>
        <pc:spChg chg="add mod">
          <ac:chgData name="Melanie Fulczyk" userId="59d2e33b-785c-4bec-a98b-c50132a017ac" providerId="ADAL" clId="{B7F45330-F34B-4FB5-A725-E22F3D66120B}" dt="2022-04-05T10:53:26.907" v="3508" actId="20577"/>
          <ac:spMkLst>
            <pc:docMk/>
            <pc:sldMk cId="1647347795" sldId="272"/>
            <ac:spMk id="10" creationId="{5CFF28AB-816C-4726-8BA4-1C6721519FEB}"/>
          </ac:spMkLst>
        </pc:spChg>
        <pc:spChg chg="add mod">
          <ac:chgData name="Melanie Fulczyk" userId="59d2e33b-785c-4bec-a98b-c50132a017ac" providerId="ADAL" clId="{B7F45330-F34B-4FB5-A725-E22F3D66120B}" dt="2022-04-04T15:12:09.179" v="2946" actId="208"/>
          <ac:spMkLst>
            <pc:docMk/>
            <pc:sldMk cId="1647347795" sldId="272"/>
            <ac:spMk id="11" creationId="{0AA449B1-5908-463C-9D2E-A3E4E00529C0}"/>
          </ac:spMkLst>
        </pc:spChg>
        <pc:picChg chg="add mod ord">
          <ac:chgData name="Melanie Fulczyk" userId="59d2e33b-785c-4bec-a98b-c50132a017ac" providerId="ADAL" clId="{B7F45330-F34B-4FB5-A725-E22F3D66120B}" dt="2022-04-04T15:11:46.465" v="2944" actId="1076"/>
          <ac:picMkLst>
            <pc:docMk/>
            <pc:sldMk cId="1647347795" sldId="272"/>
            <ac:picMk id="6" creationId="{0EA1B165-B7EC-43F1-BDEF-73D4E5EC823F}"/>
          </ac:picMkLst>
        </pc:picChg>
        <pc:picChg chg="add del mod">
          <ac:chgData name="Melanie Fulczyk" userId="59d2e33b-785c-4bec-a98b-c50132a017ac" providerId="ADAL" clId="{B7F45330-F34B-4FB5-A725-E22F3D66120B}" dt="2022-04-04T15:10:52.446" v="2926" actId="478"/>
          <ac:picMkLst>
            <pc:docMk/>
            <pc:sldMk cId="1647347795" sldId="272"/>
            <ac:picMk id="8" creationId="{1D612712-FAEC-4B3D-ABC5-034C1F20B69C}"/>
          </ac:picMkLst>
        </pc:picChg>
      </pc:sldChg>
      <pc:sldChg chg="addSp delSp modSp new mod">
        <pc:chgData name="Melanie Fulczyk" userId="59d2e33b-785c-4bec-a98b-c50132a017ac" providerId="ADAL" clId="{B7F45330-F34B-4FB5-A725-E22F3D66120B}" dt="2022-04-05T11:03:19.502" v="3585" actId="1076"/>
        <pc:sldMkLst>
          <pc:docMk/>
          <pc:sldMk cId="1703331557" sldId="273"/>
        </pc:sldMkLst>
        <pc:spChg chg="mod">
          <ac:chgData name="Melanie Fulczyk" userId="59d2e33b-785c-4bec-a98b-c50132a017ac" providerId="ADAL" clId="{B7F45330-F34B-4FB5-A725-E22F3D66120B}" dt="2022-04-04T15:21:59.004" v="3388" actId="20577"/>
          <ac:spMkLst>
            <pc:docMk/>
            <pc:sldMk cId="1703331557" sldId="273"/>
            <ac:spMk id="2" creationId="{03E24701-0C57-4499-8F83-02C3C459CFC8}"/>
          </ac:spMkLst>
        </pc:spChg>
        <pc:spChg chg="del">
          <ac:chgData name="Melanie Fulczyk" userId="59d2e33b-785c-4bec-a98b-c50132a017ac" providerId="ADAL" clId="{B7F45330-F34B-4FB5-A725-E22F3D66120B}" dt="2022-04-04T15:24:30.038" v="3390" actId="22"/>
          <ac:spMkLst>
            <pc:docMk/>
            <pc:sldMk cId="1703331557" sldId="273"/>
            <ac:spMk id="3" creationId="{C74CE9A0-C692-46A5-B1F6-161E3A6B0BB0}"/>
          </ac:spMkLst>
        </pc:spChg>
        <pc:picChg chg="add mod">
          <ac:chgData name="Melanie Fulczyk" userId="59d2e33b-785c-4bec-a98b-c50132a017ac" providerId="ADAL" clId="{B7F45330-F34B-4FB5-A725-E22F3D66120B}" dt="2022-04-05T11:03:17.256" v="3584" actId="14100"/>
          <ac:picMkLst>
            <pc:docMk/>
            <pc:sldMk cId="1703331557" sldId="273"/>
            <ac:picMk id="6" creationId="{DF4BBB5E-6A60-4035-B137-72A9DC0AC18F}"/>
          </ac:picMkLst>
        </pc:picChg>
        <pc:picChg chg="add mod ord">
          <ac:chgData name="Melanie Fulczyk" userId="59d2e33b-785c-4bec-a98b-c50132a017ac" providerId="ADAL" clId="{B7F45330-F34B-4FB5-A725-E22F3D66120B}" dt="2022-04-04T15:30:44.081" v="3419" actId="14100"/>
          <ac:picMkLst>
            <pc:docMk/>
            <pc:sldMk cId="1703331557" sldId="273"/>
            <ac:picMk id="8" creationId="{8617B89E-7FCE-45BE-8372-BC38F7B6B958}"/>
          </ac:picMkLst>
        </pc:picChg>
        <pc:picChg chg="add mod">
          <ac:chgData name="Melanie Fulczyk" userId="59d2e33b-785c-4bec-a98b-c50132a017ac" providerId="ADAL" clId="{B7F45330-F34B-4FB5-A725-E22F3D66120B}" dt="2022-04-05T11:03:19.502" v="3585" actId="1076"/>
          <ac:picMkLst>
            <pc:docMk/>
            <pc:sldMk cId="1703331557" sldId="273"/>
            <ac:picMk id="10" creationId="{79986A35-FC76-41AC-8708-C8040F0AE3AA}"/>
          </ac:picMkLst>
        </pc:picChg>
        <pc:picChg chg="add del mod">
          <ac:chgData name="Melanie Fulczyk" userId="59d2e33b-785c-4bec-a98b-c50132a017ac" providerId="ADAL" clId="{B7F45330-F34B-4FB5-A725-E22F3D66120B}" dt="2022-04-05T10:47:07.345" v="3450" actId="478"/>
          <ac:picMkLst>
            <pc:docMk/>
            <pc:sldMk cId="1703331557" sldId="273"/>
            <ac:picMk id="12" creationId="{3F3EFBE3-DDB7-4D7A-ABFD-0BF4A2898ED1}"/>
          </ac:picMkLst>
        </pc:picChg>
        <pc:picChg chg="add mod">
          <ac:chgData name="Melanie Fulczyk" userId="59d2e33b-785c-4bec-a98b-c50132a017ac" providerId="ADAL" clId="{B7F45330-F34B-4FB5-A725-E22F3D66120B}" dt="2022-04-05T11:03:02.073" v="3578" actId="1076"/>
          <ac:picMkLst>
            <pc:docMk/>
            <pc:sldMk cId="1703331557" sldId="273"/>
            <ac:picMk id="14" creationId="{57EB1A18-7C10-496C-BA9B-BC7F027A4936}"/>
          </ac:picMkLst>
        </pc:picChg>
        <pc:picChg chg="add mod">
          <ac:chgData name="Melanie Fulczyk" userId="59d2e33b-785c-4bec-a98b-c50132a017ac" providerId="ADAL" clId="{B7F45330-F34B-4FB5-A725-E22F3D66120B}" dt="2022-04-05T11:03:04.154" v="3579" actId="1076"/>
          <ac:picMkLst>
            <pc:docMk/>
            <pc:sldMk cId="1703331557" sldId="273"/>
            <ac:picMk id="16" creationId="{40144E47-A134-43E2-B1B7-535D62A85A47}"/>
          </ac:picMkLst>
        </pc:picChg>
        <pc:picChg chg="add del mod">
          <ac:chgData name="Melanie Fulczyk" userId="59d2e33b-785c-4bec-a98b-c50132a017ac" providerId="ADAL" clId="{B7F45330-F34B-4FB5-A725-E22F3D66120B}" dt="2022-04-05T11:02:40.712" v="3576" actId="478"/>
          <ac:picMkLst>
            <pc:docMk/>
            <pc:sldMk cId="1703331557" sldId="273"/>
            <ac:picMk id="18" creationId="{237BBE0A-B3C4-4B2A-B7C0-0C3C1790BA73}"/>
          </ac:picMkLst>
        </pc:picChg>
        <pc:picChg chg="add mod">
          <ac:chgData name="Melanie Fulczyk" userId="59d2e33b-785c-4bec-a98b-c50132a017ac" providerId="ADAL" clId="{B7F45330-F34B-4FB5-A725-E22F3D66120B}" dt="2022-04-04T15:33:56.175" v="3448" actId="1076"/>
          <ac:picMkLst>
            <pc:docMk/>
            <pc:sldMk cId="1703331557" sldId="273"/>
            <ac:picMk id="20" creationId="{87121F6F-8291-4D7C-93CB-C0B550902B36}"/>
          </ac:picMkLst>
        </pc:picChg>
        <pc:picChg chg="add mod">
          <ac:chgData name="Melanie Fulczyk" userId="59d2e33b-785c-4bec-a98b-c50132a017ac" providerId="ADAL" clId="{B7F45330-F34B-4FB5-A725-E22F3D66120B}" dt="2022-04-05T11:03:07.430" v="3581" actId="1076"/>
          <ac:picMkLst>
            <pc:docMk/>
            <pc:sldMk cId="1703331557" sldId="273"/>
            <ac:picMk id="22" creationId="{C93700C2-3B4E-410B-A081-D18F0C1BCFE9}"/>
          </ac:picMkLst>
        </pc:picChg>
        <pc:picChg chg="add mod">
          <ac:chgData name="Melanie Fulczyk" userId="59d2e33b-785c-4bec-a98b-c50132a017ac" providerId="ADAL" clId="{B7F45330-F34B-4FB5-A725-E22F3D66120B}" dt="2022-04-05T11:03:05.854" v="3580" actId="1076"/>
          <ac:picMkLst>
            <pc:docMk/>
            <pc:sldMk cId="1703331557" sldId="273"/>
            <ac:picMk id="24" creationId="{5EB81979-5BD8-4CAD-B1C6-9BCBD994411B}"/>
          </ac:picMkLst>
        </pc:picChg>
      </pc:sldChg>
      <pc:sldChg chg="addSp delSp modSp new mod">
        <pc:chgData name="Melanie Fulczyk" userId="59d2e33b-785c-4bec-a98b-c50132a017ac" providerId="ADAL" clId="{B7F45330-F34B-4FB5-A725-E22F3D66120B}" dt="2022-04-06T12:34:29.743" v="4530" actId="20577"/>
        <pc:sldMkLst>
          <pc:docMk/>
          <pc:sldMk cId="1895573454" sldId="274"/>
        </pc:sldMkLst>
        <pc:spChg chg="mod">
          <ac:chgData name="Melanie Fulczyk" userId="59d2e33b-785c-4bec-a98b-c50132a017ac" providerId="ADAL" clId="{B7F45330-F34B-4FB5-A725-E22F3D66120B}" dt="2022-04-05T11:14:20.790" v="3613" actId="20577"/>
          <ac:spMkLst>
            <pc:docMk/>
            <pc:sldMk cId="1895573454" sldId="274"/>
            <ac:spMk id="2" creationId="{974CA9EE-3E95-4DED-B513-0C14312188D5}"/>
          </ac:spMkLst>
        </pc:spChg>
        <pc:spChg chg="del">
          <ac:chgData name="Melanie Fulczyk" userId="59d2e33b-785c-4bec-a98b-c50132a017ac" providerId="ADAL" clId="{B7F45330-F34B-4FB5-A725-E22F3D66120B}" dt="2022-04-05T11:16:52.928" v="3614" actId="478"/>
          <ac:spMkLst>
            <pc:docMk/>
            <pc:sldMk cId="1895573454" sldId="274"/>
            <ac:spMk id="3" creationId="{26A21AC9-7135-4918-B18B-24552DF7A1D0}"/>
          </ac:spMkLst>
        </pc:spChg>
        <pc:spChg chg="add mod">
          <ac:chgData name="Melanie Fulczyk" userId="59d2e33b-785c-4bec-a98b-c50132a017ac" providerId="ADAL" clId="{B7F45330-F34B-4FB5-A725-E22F3D66120B}" dt="2022-04-06T12:34:29.743" v="4530" actId="20577"/>
          <ac:spMkLst>
            <pc:docMk/>
            <pc:sldMk cId="1895573454" sldId="274"/>
            <ac:spMk id="11" creationId="{15CC40B9-2702-42BC-A1DB-3E67B28CFD6E}"/>
          </ac:spMkLst>
        </pc:spChg>
        <pc:spChg chg="add mod">
          <ac:chgData name="Melanie Fulczyk" userId="59d2e33b-785c-4bec-a98b-c50132a017ac" providerId="ADAL" clId="{B7F45330-F34B-4FB5-A725-E22F3D66120B}" dt="2022-04-05T11:35:04.064" v="4036" actId="14100"/>
          <ac:spMkLst>
            <pc:docMk/>
            <pc:sldMk cId="1895573454" sldId="274"/>
            <ac:spMk id="12" creationId="{5E79F6CA-9007-4AEB-9CB8-FA85D45A4511}"/>
          </ac:spMkLst>
        </pc:spChg>
        <pc:picChg chg="add del mod">
          <ac:chgData name="Melanie Fulczyk" userId="59d2e33b-785c-4bec-a98b-c50132a017ac" providerId="ADAL" clId="{B7F45330-F34B-4FB5-A725-E22F3D66120B}" dt="2022-04-05T11:32:35.719" v="3976" actId="478"/>
          <ac:picMkLst>
            <pc:docMk/>
            <pc:sldMk cId="1895573454" sldId="274"/>
            <ac:picMk id="6" creationId="{C9A3A978-2DB8-4A51-8250-4A635D738B0E}"/>
          </ac:picMkLst>
        </pc:picChg>
        <pc:picChg chg="add del mod">
          <ac:chgData name="Melanie Fulczyk" userId="59d2e33b-785c-4bec-a98b-c50132a017ac" providerId="ADAL" clId="{B7F45330-F34B-4FB5-A725-E22F3D66120B}" dt="2022-04-05T11:33:30.461" v="3999" actId="478"/>
          <ac:picMkLst>
            <pc:docMk/>
            <pc:sldMk cId="1895573454" sldId="274"/>
            <ac:picMk id="8" creationId="{F00A07F6-CDE7-478A-9B2A-B5E1D63B8DC7}"/>
          </ac:picMkLst>
        </pc:picChg>
        <pc:picChg chg="add del mod">
          <ac:chgData name="Melanie Fulczyk" userId="59d2e33b-785c-4bec-a98b-c50132a017ac" providerId="ADAL" clId="{B7F45330-F34B-4FB5-A725-E22F3D66120B}" dt="2022-04-05T11:35:10.966" v="4038" actId="478"/>
          <ac:picMkLst>
            <pc:docMk/>
            <pc:sldMk cId="1895573454" sldId="274"/>
            <ac:picMk id="10" creationId="{8AB5E931-B5A7-4D96-B336-9295354D8CA9}"/>
          </ac:picMkLst>
        </pc:picChg>
        <pc:picChg chg="add mod">
          <ac:chgData name="Melanie Fulczyk" userId="59d2e33b-785c-4bec-a98b-c50132a017ac" providerId="ADAL" clId="{B7F45330-F34B-4FB5-A725-E22F3D66120B}" dt="2022-04-05T11:36:36.054" v="4043" actId="1076"/>
          <ac:picMkLst>
            <pc:docMk/>
            <pc:sldMk cId="1895573454" sldId="274"/>
            <ac:picMk id="14" creationId="{983CEBAF-4730-46B8-BA03-AFAB3E874785}"/>
          </ac:picMkLst>
        </pc:picChg>
        <pc:picChg chg="add mod">
          <ac:chgData name="Melanie Fulczyk" userId="59d2e33b-785c-4bec-a98b-c50132a017ac" providerId="ADAL" clId="{B7F45330-F34B-4FB5-A725-E22F3D66120B}" dt="2022-04-05T11:37:56.554" v="4048" actId="1076"/>
          <ac:picMkLst>
            <pc:docMk/>
            <pc:sldMk cId="1895573454" sldId="274"/>
            <ac:picMk id="2050" creationId="{B85DB01C-D9C3-44DD-A99C-BF00C3F777ED}"/>
          </ac:picMkLst>
        </pc:picChg>
      </pc:sldChg>
      <pc:sldChg chg="addSp delSp modSp new del mod">
        <pc:chgData name="Melanie Fulczyk" userId="59d2e33b-785c-4bec-a98b-c50132a017ac" providerId="ADAL" clId="{B7F45330-F34B-4FB5-A725-E22F3D66120B}" dt="2022-04-06T12:34:09.999" v="4529" actId="47"/>
        <pc:sldMkLst>
          <pc:docMk/>
          <pc:sldMk cId="765503971" sldId="275"/>
        </pc:sldMkLst>
        <pc:spChg chg="mod">
          <ac:chgData name="Melanie Fulczyk" userId="59d2e33b-785c-4bec-a98b-c50132a017ac" providerId="ADAL" clId="{B7F45330-F34B-4FB5-A725-E22F3D66120B}" dt="2022-04-06T11:46:01.524" v="4140" actId="20577"/>
          <ac:spMkLst>
            <pc:docMk/>
            <pc:sldMk cId="765503971" sldId="275"/>
            <ac:spMk id="2" creationId="{05C2D2C8-0766-402E-A403-E2C22BEBB64C}"/>
          </ac:spMkLst>
        </pc:spChg>
        <pc:spChg chg="del">
          <ac:chgData name="Melanie Fulczyk" userId="59d2e33b-785c-4bec-a98b-c50132a017ac" providerId="ADAL" clId="{B7F45330-F34B-4FB5-A725-E22F3D66120B}" dt="2022-04-06T11:51:35.556" v="4141" actId="478"/>
          <ac:spMkLst>
            <pc:docMk/>
            <pc:sldMk cId="765503971" sldId="275"/>
            <ac:spMk id="3" creationId="{363A673D-0BAD-41C1-9F4E-4178271AAC64}"/>
          </ac:spMkLst>
        </pc:spChg>
        <pc:spChg chg="add mod">
          <ac:chgData name="Melanie Fulczyk" userId="59d2e33b-785c-4bec-a98b-c50132a017ac" providerId="ADAL" clId="{B7F45330-F34B-4FB5-A725-E22F3D66120B}" dt="2022-04-06T12:29:05.501" v="4525" actId="115"/>
          <ac:spMkLst>
            <pc:docMk/>
            <pc:sldMk cId="765503971" sldId="275"/>
            <ac:spMk id="5" creationId="{1DC2D11D-57ED-484C-ADEF-807D9F82031E}"/>
          </ac:spMkLst>
        </pc:spChg>
        <pc:spChg chg="add mod">
          <ac:chgData name="Melanie Fulczyk" userId="59d2e33b-785c-4bec-a98b-c50132a017ac" providerId="ADAL" clId="{B7F45330-F34B-4FB5-A725-E22F3D66120B}" dt="2022-04-06T12:29:35.601" v="4528" actId="208"/>
          <ac:spMkLst>
            <pc:docMk/>
            <pc:sldMk cId="765503971" sldId="275"/>
            <ac:spMk id="12" creationId="{7A440526-7289-4D77-A08E-415FF172C452}"/>
          </ac:spMkLst>
        </pc:spChg>
        <pc:cxnChg chg="add mod">
          <ac:chgData name="Melanie Fulczyk" userId="59d2e33b-785c-4bec-a98b-c50132a017ac" providerId="ADAL" clId="{B7F45330-F34B-4FB5-A725-E22F3D66120B}" dt="2022-04-06T11:58:58.518" v="4469" actId="14100"/>
          <ac:cxnSpMkLst>
            <pc:docMk/>
            <pc:sldMk cId="765503971" sldId="275"/>
            <ac:cxnSpMk id="7" creationId="{F753FE87-9340-40D7-ACD2-F45540249F85}"/>
          </ac:cxnSpMkLst>
        </pc:cxnChg>
      </pc:sldChg>
      <pc:sldChg chg="delSp modSp add mod setBg delDesignElem">
        <pc:chgData name="Melanie Fulczyk" userId="59d2e33b-785c-4bec-a98b-c50132a017ac" providerId="ADAL" clId="{B7F45330-F34B-4FB5-A725-E22F3D66120B}" dt="2022-04-21T08:45:36.981" v="4619" actId="20577"/>
        <pc:sldMkLst>
          <pc:docMk/>
          <pc:sldMk cId="2260809219" sldId="275"/>
        </pc:sldMkLst>
        <pc:spChg chg="mod">
          <ac:chgData name="Melanie Fulczyk" userId="59d2e33b-785c-4bec-a98b-c50132a017ac" providerId="ADAL" clId="{B7F45330-F34B-4FB5-A725-E22F3D66120B}" dt="2022-04-21T08:45:36.981" v="4619" actId="20577"/>
          <ac:spMkLst>
            <pc:docMk/>
            <pc:sldMk cId="2260809219" sldId="275"/>
            <ac:spMk id="9" creationId="{7C00B891-E827-CBD7-FBE2-554BC010686E}"/>
          </ac:spMkLst>
        </pc:spChg>
        <pc:spChg chg="del">
          <ac:chgData name="Melanie Fulczyk" userId="59d2e33b-785c-4bec-a98b-c50132a017ac" providerId="ADAL" clId="{B7F45330-F34B-4FB5-A725-E22F3D66120B}" dt="2022-04-21T08:44:25.660" v="4553"/>
          <ac:spMkLst>
            <pc:docMk/>
            <pc:sldMk cId="2260809219" sldId="275"/>
            <ac:spMk id="12" creationId="{F9E22090-20B0-4E64-847E-6DE402F70577}"/>
          </ac:spMkLst>
        </pc:spChg>
        <pc:picChg chg="mod">
          <ac:chgData name="Melanie Fulczyk" userId="59d2e33b-785c-4bec-a98b-c50132a017ac" providerId="ADAL" clId="{B7F45330-F34B-4FB5-A725-E22F3D66120B}" dt="2022-04-21T08:44:36.372" v="4555" actId="1076"/>
          <ac:picMkLst>
            <pc:docMk/>
            <pc:sldMk cId="2260809219" sldId="275"/>
            <ac:picMk id="5" creationId="{3CE3D22A-0423-405C-9240-0EC48258CF7A}"/>
          </ac:picMkLst>
        </pc:picChg>
      </pc:sldChg>
      <pc:sldChg chg="addSp delSp modSp new del mod">
        <pc:chgData name="Melanie Fulczyk" userId="59d2e33b-785c-4bec-a98b-c50132a017ac" providerId="ADAL" clId="{B7F45330-F34B-4FB5-A725-E22F3D66120B}" dt="2022-04-05T11:42:29.296" v="4061" actId="47"/>
        <pc:sldMkLst>
          <pc:docMk/>
          <pc:sldMk cId="2806445694" sldId="275"/>
        </pc:sldMkLst>
        <pc:spChg chg="del">
          <ac:chgData name="Melanie Fulczyk" userId="59d2e33b-785c-4bec-a98b-c50132a017ac" providerId="ADAL" clId="{B7F45330-F34B-4FB5-A725-E22F3D66120B}" dt="2022-04-05T11:39:17.860" v="4050" actId="478"/>
          <ac:spMkLst>
            <pc:docMk/>
            <pc:sldMk cId="2806445694" sldId="275"/>
            <ac:spMk id="3" creationId="{0BFE1EAE-BE7A-4540-B6C8-F1E55C8302D7}"/>
          </ac:spMkLst>
        </pc:spChg>
        <pc:picChg chg="add mod">
          <ac:chgData name="Melanie Fulczyk" userId="59d2e33b-785c-4bec-a98b-c50132a017ac" providerId="ADAL" clId="{B7F45330-F34B-4FB5-A725-E22F3D66120B}" dt="2022-04-05T11:39:24.812" v="4053" actId="1076"/>
          <ac:picMkLst>
            <pc:docMk/>
            <pc:sldMk cId="2806445694" sldId="275"/>
            <ac:picMk id="6" creationId="{A0A3E530-8333-4933-BF45-086F4096A0A8}"/>
          </ac:picMkLst>
        </pc:picChg>
        <pc:picChg chg="add mod">
          <ac:chgData name="Melanie Fulczyk" userId="59d2e33b-785c-4bec-a98b-c50132a017ac" providerId="ADAL" clId="{B7F45330-F34B-4FB5-A725-E22F3D66120B}" dt="2022-04-05T11:40:17.482" v="4055" actId="1076"/>
          <ac:picMkLst>
            <pc:docMk/>
            <pc:sldMk cId="2806445694" sldId="275"/>
            <ac:picMk id="8" creationId="{6705663E-F96C-4F51-BEDB-74B9A9954BA8}"/>
          </ac:picMkLst>
        </pc:picChg>
        <pc:picChg chg="add del mod">
          <ac:chgData name="Melanie Fulczyk" userId="59d2e33b-785c-4bec-a98b-c50132a017ac" providerId="ADAL" clId="{B7F45330-F34B-4FB5-A725-E22F3D66120B}" dt="2022-04-05T11:40:46.416" v="4057" actId="478"/>
          <ac:picMkLst>
            <pc:docMk/>
            <pc:sldMk cId="2806445694" sldId="275"/>
            <ac:picMk id="9" creationId="{25884831-0BD8-481B-AF9B-E48D0E559C9A}"/>
          </ac:picMkLst>
        </pc:picChg>
        <pc:picChg chg="add del mod">
          <ac:chgData name="Melanie Fulczyk" userId="59d2e33b-785c-4bec-a98b-c50132a017ac" providerId="ADAL" clId="{B7F45330-F34B-4FB5-A725-E22F3D66120B}" dt="2022-04-05T11:40:57.785" v="4059" actId="478"/>
          <ac:picMkLst>
            <pc:docMk/>
            <pc:sldMk cId="2806445694" sldId="275"/>
            <ac:picMk id="10" creationId="{F60C7E10-97F4-4ADC-808A-5812EA3C76A0}"/>
          </ac:picMkLst>
        </pc:picChg>
        <pc:picChg chg="add">
          <ac:chgData name="Melanie Fulczyk" userId="59d2e33b-785c-4bec-a98b-c50132a017ac" providerId="ADAL" clId="{B7F45330-F34B-4FB5-A725-E22F3D66120B}" dt="2022-04-05T11:41:16.863" v="4060" actId="22"/>
          <ac:picMkLst>
            <pc:docMk/>
            <pc:sldMk cId="2806445694" sldId="275"/>
            <ac:picMk id="12" creationId="{D7B18667-16B5-4BA4-889B-F508CF328800}"/>
          </ac:picMkLst>
        </pc:picChg>
      </pc:sldChg>
      <pc:sldChg chg="addSp delSp modSp new mod">
        <pc:chgData name="Melanie Fulczyk" userId="59d2e33b-785c-4bec-a98b-c50132a017ac" providerId="ADAL" clId="{B7F45330-F34B-4FB5-A725-E22F3D66120B}" dt="2022-05-17T08:45:55.350" v="4689" actId="11529"/>
        <pc:sldMkLst>
          <pc:docMk/>
          <pc:sldMk cId="3189017812" sldId="280"/>
        </pc:sldMkLst>
        <pc:spChg chg="mod">
          <ac:chgData name="Melanie Fulczyk" userId="59d2e33b-785c-4bec-a98b-c50132a017ac" providerId="ADAL" clId="{B7F45330-F34B-4FB5-A725-E22F3D66120B}" dt="2022-05-17T08:43:37.851" v="4682" actId="27636"/>
          <ac:spMkLst>
            <pc:docMk/>
            <pc:sldMk cId="3189017812" sldId="280"/>
            <ac:spMk id="2" creationId="{80565145-BDF5-8FCE-862C-9F907844CC23}"/>
          </ac:spMkLst>
        </pc:spChg>
        <pc:spChg chg="add del mod">
          <ac:chgData name="Melanie Fulczyk" userId="59d2e33b-785c-4bec-a98b-c50132a017ac" providerId="ADAL" clId="{B7F45330-F34B-4FB5-A725-E22F3D66120B}" dt="2022-05-17T08:45:55.350" v="4689" actId="11529"/>
          <ac:spMkLst>
            <pc:docMk/>
            <pc:sldMk cId="3189017812" sldId="280"/>
            <ac:spMk id="5" creationId="{E1AC7917-5ACC-C83C-A54F-A9685B5DB850}"/>
          </ac:spMkLst>
        </pc:spChg>
      </pc:sldChg>
      <pc:sldChg chg="modSp new mod">
        <pc:chgData name="Melanie Fulczyk" userId="59d2e33b-785c-4bec-a98b-c50132a017ac" providerId="ADAL" clId="{B7F45330-F34B-4FB5-A725-E22F3D66120B}" dt="2022-05-17T14:14:06.615" v="4822" actId="27636"/>
        <pc:sldMkLst>
          <pc:docMk/>
          <pc:sldMk cId="619661552" sldId="281"/>
        </pc:sldMkLst>
        <pc:spChg chg="mod">
          <ac:chgData name="Melanie Fulczyk" userId="59d2e33b-785c-4bec-a98b-c50132a017ac" providerId="ADAL" clId="{B7F45330-F34B-4FB5-A725-E22F3D66120B}" dt="2022-05-17T14:14:06.615" v="4822" actId="27636"/>
          <ac:spMkLst>
            <pc:docMk/>
            <pc:sldMk cId="619661552" sldId="281"/>
            <ac:spMk id="2" creationId="{47CE257E-41E9-0482-4711-BE5317FEE09E}"/>
          </ac:spMkLst>
        </pc:spChg>
      </pc:sldChg>
      <pc:sldMasterChg chg="modSldLayout">
        <pc:chgData name="Melanie Fulczyk" userId="59d2e33b-785c-4bec-a98b-c50132a017ac" providerId="ADAL" clId="{B7F45330-F34B-4FB5-A725-E22F3D66120B}" dt="2022-05-17T08:45:56.011" v="4690" actId="1076"/>
        <pc:sldMasterMkLst>
          <pc:docMk/>
          <pc:sldMasterMk cId="0" sldId="2147483648"/>
        </pc:sldMasterMkLst>
        <pc:sldLayoutChg chg="modSp mod">
          <pc:chgData name="Melanie Fulczyk" userId="59d2e33b-785c-4bec-a98b-c50132a017ac" providerId="ADAL" clId="{B7F45330-F34B-4FB5-A725-E22F3D66120B}" dt="2022-05-17T08:45:56.011" v="4690" actId="1076"/>
          <pc:sldLayoutMkLst>
            <pc:docMk/>
            <pc:sldMasterMk cId="0" sldId="2147483648"/>
            <pc:sldLayoutMk cId="0" sldId="2147483650"/>
          </pc:sldLayoutMkLst>
          <pc:picChg chg="mod">
            <ac:chgData name="Melanie Fulczyk" userId="59d2e33b-785c-4bec-a98b-c50132a017ac" providerId="ADAL" clId="{B7F45330-F34B-4FB5-A725-E22F3D66120B}" dt="2022-05-17T08:45:56.011" v="4690" actId="1076"/>
            <ac:picMkLst>
              <pc:docMk/>
              <pc:sldMasterMk cId="0" sldId="2147483648"/>
              <pc:sldLayoutMk cId="0" sldId="2147483650"/>
              <ac:picMk id="9" creationId="{6B871B6E-6EC0-421C-8558-A52D0D555514}"/>
            </ac:picMkLst>
          </pc:picChg>
        </pc:sldLayoutChg>
      </pc:sldMasterChg>
    </pc:docChg>
  </pc:docChgLst>
  <pc:docChgLst>
    <pc:chgData name="ITSMA Max Artmeier" userId="ccafebf4-5202-4f52-be7d-a4dcc01dbfb4" providerId="ADAL" clId="{0079B552-5C9B-4E9D-8D1D-5B060CFE70F4}"/>
    <pc:docChg chg="undo custSel modSld">
      <pc:chgData name="ITSMA Max Artmeier" userId="ccafebf4-5202-4f52-be7d-a4dcc01dbfb4" providerId="ADAL" clId="{0079B552-5C9B-4E9D-8D1D-5B060CFE70F4}" dt="2023-08-18T13:02:25.423" v="238" actId="1038"/>
      <pc:docMkLst>
        <pc:docMk/>
      </pc:docMkLst>
      <pc:sldChg chg="delSp modSp mod">
        <pc:chgData name="ITSMA Max Artmeier" userId="ccafebf4-5202-4f52-be7d-a4dcc01dbfb4" providerId="ADAL" clId="{0079B552-5C9B-4E9D-8D1D-5B060CFE70F4}" dt="2023-08-18T13:01:18.026" v="154" actId="1038"/>
        <pc:sldMkLst>
          <pc:docMk/>
          <pc:sldMk cId="3302651389" sldId="258"/>
        </pc:sldMkLst>
        <pc:spChg chg="mod">
          <ac:chgData name="ITSMA Max Artmeier" userId="ccafebf4-5202-4f52-be7d-a4dcc01dbfb4" providerId="ADAL" clId="{0079B552-5C9B-4E9D-8D1D-5B060CFE70F4}" dt="2023-08-18T13:01:06.779" v="94" actId="1037"/>
          <ac:spMkLst>
            <pc:docMk/>
            <pc:sldMk cId="3302651389" sldId="258"/>
            <ac:spMk id="16" creationId="{0E40DC21-69BB-4E79-BD2A-A9F352C4D73F}"/>
          </ac:spMkLst>
        </pc:spChg>
        <pc:spChg chg="mod">
          <ac:chgData name="ITSMA Max Artmeier" userId="ccafebf4-5202-4f52-be7d-a4dcc01dbfb4" providerId="ADAL" clId="{0079B552-5C9B-4E9D-8D1D-5B060CFE70F4}" dt="2023-08-18T13:01:18.026" v="154" actId="1038"/>
          <ac:spMkLst>
            <pc:docMk/>
            <pc:sldMk cId="3302651389" sldId="258"/>
            <ac:spMk id="22" creationId="{36D27DD1-6C25-40B6-8CB3-03F8FC9B5107}"/>
          </ac:spMkLst>
        </pc:spChg>
        <pc:spChg chg="mod">
          <ac:chgData name="ITSMA Max Artmeier" userId="ccafebf4-5202-4f52-be7d-a4dcc01dbfb4" providerId="ADAL" clId="{0079B552-5C9B-4E9D-8D1D-5B060CFE70F4}" dt="2023-08-18T13:01:06.779" v="94" actId="1037"/>
          <ac:spMkLst>
            <pc:docMk/>
            <pc:sldMk cId="3302651389" sldId="258"/>
            <ac:spMk id="23" creationId="{C7AD1856-9CBE-4482-B721-D900A94C19F7}"/>
          </ac:spMkLst>
        </pc:spChg>
        <pc:spChg chg="del">
          <ac:chgData name="ITSMA Max Artmeier" userId="ccafebf4-5202-4f52-be7d-a4dcc01dbfb4" providerId="ADAL" clId="{0079B552-5C9B-4E9D-8D1D-5B060CFE70F4}" dt="2023-08-18T13:00:50.714" v="30" actId="478"/>
          <ac:spMkLst>
            <pc:docMk/>
            <pc:sldMk cId="3302651389" sldId="258"/>
            <ac:spMk id="25" creationId="{EE4A02BB-4B8B-4A69-A11B-0BE117C5667F}"/>
          </ac:spMkLst>
        </pc:spChg>
        <pc:picChg chg="mod">
          <ac:chgData name="ITSMA Max Artmeier" userId="ccafebf4-5202-4f52-be7d-a4dcc01dbfb4" providerId="ADAL" clId="{0079B552-5C9B-4E9D-8D1D-5B060CFE70F4}" dt="2023-08-18T13:01:06.779" v="94" actId="1037"/>
          <ac:picMkLst>
            <pc:docMk/>
            <pc:sldMk cId="3302651389" sldId="258"/>
            <ac:picMk id="4" creationId="{CB09D079-FE73-4A11-B0EE-96BFA827E80D}"/>
          </ac:picMkLst>
        </pc:picChg>
        <pc:picChg chg="del">
          <ac:chgData name="ITSMA Max Artmeier" userId="ccafebf4-5202-4f52-be7d-a4dcc01dbfb4" providerId="ADAL" clId="{0079B552-5C9B-4E9D-8D1D-5B060CFE70F4}" dt="2023-08-18T13:00:47.089" v="29" actId="478"/>
          <ac:picMkLst>
            <pc:docMk/>
            <pc:sldMk cId="3302651389" sldId="258"/>
            <ac:picMk id="5" creationId="{91B9E70E-544D-4A7A-8FBB-2822437F68B9}"/>
          </ac:picMkLst>
        </pc:picChg>
        <pc:picChg chg="mod">
          <ac:chgData name="ITSMA Max Artmeier" userId="ccafebf4-5202-4f52-be7d-a4dcc01dbfb4" providerId="ADAL" clId="{0079B552-5C9B-4E9D-8D1D-5B060CFE70F4}" dt="2023-08-18T13:01:06.779" v="94" actId="1037"/>
          <ac:picMkLst>
            <pc:docMk/>
            <pc:sldMk cId="3302651389" sldId="258"/>
            <ac:picMk id="7" creationId="{2D3CDB3F-DEF5-45AB-B95A-16C56F3CC690}"/>
          </ac:picMkLst>
        </pc:picChg>
        <pc:picChg chg="mod">
          <ac:chgData name="ITSMA Max Artmeier" userId="ccafebf4-5202-4f52-be7d-a4dcc01dbfb4" providerId="ADAL" clId="{0079B552-5C9B-4E9D-8D1D-5B060CFE70F4}" dt="2023-08-18T13:01:18.026" v="154" actId="1038"/>
          <ac:picMkLst>
            <pc:docMk/>
            <pc:sldMk cId="3302651389" sldId="258"/>
            <ac:picMk id="1026" creationId="{D016FD66-A163-4EBC-BC19-9B030881C3B2}"/>
          </ac:picMkLst>
        </pc:picChg>
      </pc:sldChg>
      <pc:sldChg chg="modSp mod">
        <pc:chgData name="ITSMA Max Artmeier" userId="ccafebf4-5202-4f52-be7d-a4dcc01dbfb4" providerId="ADAL" clId="{0079B552-5C9B-4E9D-8D1D-5B060CFE70F4}" dt="2023-08-18T13:00:28.622" v="28"/>
        <pc:sldMkLst>
          <pc:docMk/>
          <pc:sldMk cId="3861764608" sldId="270"/>
        </pc:sldMkLst>
        <pc:spChg chg="mod">
          <ac:chgData name="ITSMA Max Artmeier" userId="ccafebf4-5202-4f52-be7d-a4dcc01dbfb4" providerId="ADAL" clId="{0079B552-5C9B-4E9D-8D1D-5B060CFE70F4}" dt="2023-08-18T13:00:28.622" v="28"/>
          <ac:spMkLst>
            <pc:docMk/>
            <pc:sldMk cId="3861764608" sldId="270"/>
            <ac:spMk id="15" creationId="{F9CD3E6B-04B0-4391-BA3B-879F6AE81ED7}"/>
          </ac:spMkLst>
        </pc:spChg>
      </pc:sldChg>
      <pc:sldChg chg="addSp delSp modSp mod">
        <pc:chgData name="ITSMA Max Artmeier" userId="ccafebf4-5202-4f52-be7d-a4dcc01dbfb4" providerId="ADAL" clId="{0079B552-5C9B-4E9D-8D1D-5B060CFE70F4}" dt="2023-08-18T13:02:25.423" v="238" actId="1038"/>
        <pc:sldMkLst>
          <pc:docMk/>
          <pc:sldMk cId="1949696637" sldId="271"/>
        </pc:sldMkLst>
        <pc:spChg chg="mod">
          <ac:chgData name="ITSMA Max Artmeier" userId="ccafebf4-5202-4f52-be7d-a4dcc01dbfb4" providerId="ADAL" clId="{0079B552-5C9B-4E9D-8D1D-5B060CFE70F4}" dt="2023-08-18T13:02:00.014" v="156" actId="6549"/>
          <ac:spMkLst>
            <pc:docMk/>
            <pc:sldMk cId="1949696637" sldId="271"/>
            <ac:spMk id="8" creationId="{F3C86B11-EC84-4319-9338-DC1AE10A0B36}"/>
          </ac:spMkLst>
        </pc:spChg>
        <pc:spChg chg="add del mod">
          <ac:chgData name="ITSMA Max Artmeier" userId="ccafebf4-5202-4f52-be7d-a4dcc01dbfb4" providerId="ADAL" clId="{0079B552-5C9B-4E9D-8D1D-5B060CFE70F4}" dt="2023-08-18T13:02:25.423" v="238" actId="1038"/>
          <ac:spMkLst>
            <pc:docMk/>
            <pc:sldMk cId="1949696637" sldId="271"/>
            <ac:spMk id="10" creationId="{790D5841-1265-4BD7-97DA-B06029114368}"/>
          </ac:spMkLst>
        </pc:spChg>
        <pc:spChg chg="del">
          <ac:chgData name="ITSMA Max Artmeier" userId="ccafebf4-5202-4f52-be7d-a4dcc01dbfb4" providerId="ADAL" clId="{0079B552-5C9B-4E9D-8D1D-5B060CFE70F4}" dt="2023-08-18T13:01:53.726" v="155" actId="478"/>
          <ac:spMkLst>
            <pc:docMk/>
            <pc:sldMk cId="1949696637" sldId="271"/>
            <ac:spMk id="11" creationId="{0F7171F1-FC90-4F52-ACA8-8A39FC46D98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ranz\Downloads\Depotmodel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anz\Downloads\Depotmodel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ranz\Downloads\Depotmodel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ranz\Downloads\Depotmodel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ranz\Downloads\Depotmodel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Program%20Files%20(x86)\XPS-Finanzsoftware\XPS_VP\XPS-Verm&#246;gensplaner.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Program%20Files%20(x86)\XPS-Finanzsoftware\XPS_VP\XPS-Verm&#246;gensplaner.xlsb"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C40-4A0C-9B84-6E2A425EFF27}"/>
              </c:ext>
            </c:extLst>
          </c:dPt>
          <c:dPt>
            <c:idx val="1"/>
            <c:bubble3D val="0"/>
            <c:spPr>
              <a:solidFill>
                <a:schemeClr val="bg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C40-4A0C-9B84-6E2A425EFF2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Tabelle1!$A$1:$A$2</c:f>
              <c:strCache>
                <c:ptCount val="2"/>
                <c:pt idx="0">
                  <c:v>Aktienquote, max.</c:v>
                </c:pt>
                <c:pt idx="1">
                  <c:v>Rentenquote, max.</c:v>
                </c:pt>
              </c:strCache>
            </c:strRef>
          </c:cat>
          <c:val>
            <c:numRef>
              <c:f>Tabelle1!$B$1:$B$2</c:f>
              <c:numCache>
                <c:formatCode>0%</c:formatCode>
                <c:ptCount val="2"/>
                <c:pt idx="0">
                  <c:v>0</c:v>
                </c:pt>
                <c:pt idx="1">
                  <c:v>1</c:v>
                </c:pt>
              </c:numCache>
            </c:numRef>
          </c:val>
          <c:extLst>
            <c:ext xmlns:c16="http://schemas.microsoft.com/office/drawing/2014/chart" uri="{C3380CC4-5D6E-409C-BE32-E72D297353CC}">
              <c16:uniqueId val="{00000004-DC40-4A0C-9B84-6E2A425EFF2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D23-424C-A2AE-909B4218B807}"/>
              </c:ext>
            </c:extLst>
          </c:dPt>
          <c:dPt>
            <c:idx val="1"/>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D23-424C-A2AE-909B4218B80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Tabelle1!$A$4:$A$5</c:f>
              <c:strCache>
                <c:ptCount val="2"/>
                <c:pt idx="0">
                  <c:v>Aktienquote, max.</c:v>
                </c:pt>
                <c:pt idx="1">
                  <c:v>Rentenquote, z.B.</c:v>
                </c:pt>
              </c:strCache>
            </c:strRef>
          </c:cat>
          <c:val>
            <c:numRef>
              <c:f>Tabelle1!$B$4:$B$5</c:f>
              <c:numCache>
                <c:formatCode>0%</c:formatCode>
                <c:ptCount val="2"/>
                <c:pt idx="0">
                  <c:v>0.3</c:v>
                </c:pt>
                <c:pt idx="1">
                  <c:v>0.7</c:v>
                </c:pt>
              </c:numCache>
            </c:numRef>
          </c:val>
          <c:extLst>
            <c:ext xmlns:c16="http://schemas.microsoft.com/office/drawing/2014/chart" uri="{C3380CC4-5D6E-409C-BE32-E72D297353CC}">
              <c16:uniqueId val="{00000004-7D23-424C-A2AE-909B4218B80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024065369791377"/>
          <c:y val="4.0312981097338392E-2"/>
          <c:w val="0.48481704923934249"/>
          <c:h val="0.91361504050570341"/>
        </c:manualLayout>
      </c:layout>
      <c:pieChart>
        <c:varyColors val="1"/>
        <c:ser>
          <c:idx val="0"/>
          <c:order val="0"/>
          <c:explosion val="7"/>
          <c:dPt>
            <c:idx val="0"/>
            <c:bubble3D val="0"/>
            <c:explosion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704-467A-83C3-19F777485BB4}"/>
              </c:ext>
            </c:extLst>
          </c:dPt>
          <c:dPt>
            <c:idx val="1"/>
            <c:bubble3D val="0"/>
            <c:explosion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704-467A-83C3-19F777485BB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Tabelle1!$A$7:$A$8</c:f>
              <c:strCache>
                <c:ptCount val="2"/>
                <c:pt idx="0">
                  <c:v>Aktienquote, max.</c:v>
                </c:pt>
                <c:pt idx="1">
                  <c:v>Rentenquote z.B.</c:v>
                </c:pt>
              </c:strCache>
            </c:strRef>
          </c:cat>
          <c:val>
            <c:numRef>
              <c:f>Tabelle1!$B$7:$B$8</c:f>
              <c:numCache>
                <c:formatCode>0%</c:formatCode>
                <c:ptCount val="2"/>
                <c:pt idx="0">
                  <c:v>0.5</c:v>
                </c:pt>
                <c:pt idx="1">
                  <c:v>0.5</c:v>
                </c:pt>
              </c:numCache>
            </c:numRef>
          </c:val>
          <c:extLst>
            <c:ext xmlns:c16="http://schemas.microsoft.com/office/drawing/2014/chart" uri="{C3380CC4-5D6E-409C-BE32-E72D297353CC}">
              <c16:uniqueId val="{00000004-8704-467A-83C3-19F777485BB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A2D-49AF-B4D3-490CAC1D7586}"/>
              </c:ext>
            </c:extLst>
          </c:dPt>
          <c:dPt>
            <c:idx val="1"/>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A2D-49AF-B4D3-490CAC1D758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Tabelle1!$A$10:$A$11</c:f>
              <c:strCache>
                <c:ptCount val="2"/>
                <c:pt idx="0">
                  <c:v>Aktienquote, max.</c:v>
                </c:pt>
                <c:pt idx="1">
                  <c:v>Rentenquote, z.B.</c:v>
                </c:pt>
              </c:strCache>
            </c:strRef>
          </c:cat>
          <c:val>
            <c:numRef>
              <c:f>Tabelle1!$B$10:$B$11</c:f>
              <c:numCache>
                <c:formatCode>0%</c:formatCode>
                <c:ptCount val="2"/>
                <c:pt idx="0">
                  <c:v>0.7</c:v>
                </c:pt>
                <c:pt idx="1">
                  <c:v>0.3</c:v>
                </c:pt>
              </c:numCache>
            </c:numRef>
          </c:val>
          <c:extLst>
            <c:ext xmlns:c16="http://schemas.microsoft.com/office/drawing/2014/chart" uri="{C3380CC4-5D6E-409C-BE32-E72D297353CC}">
              <c16:uniqueId val="{00000004-5A2D-49AF-B4D3-490CAC1D758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EC9-4762-A91E-D328F37BFA2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EC9-4762-A91E-D328F37BFA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Tabelle1!$A$13:$A$14</c:f>
              <c:strCache>
                <c:ptCount val="2"/>
                <c:pt idx="0">
                  <c:v>Aktienquote, max.</c:v>
                </c:pt>
                <c:pt idx="1">
                  <c:v>Rentenquote, z.B.</c:v>
                </c:pt>
              </c:strCache>
            </c:strRef>
          </c:cat>
          <c:val>
            <c:numRef>
              <c:f>Tabelle1!$B$13:$B$14</c:f>
              <c:numCache>
                <c:formatCode>0%</c:formatCode>
                <c:ptCount val="2"/>
                <c:pt idx="0">
                  <c:v>1</c:v>
                </c:pt>
                <c:pt idx="1">
                  <c:v>0</c:v>
                </c:pt>
              </c:numCache>
            </c:numRef>
          </c:val>
          <c:extLst>
            <c:ext xmlns:c16="http://schemas.microsoft.com/office/drawing/2014/chart" uri="{C3380CC4-5D6E-409C-BE32-E72D297353CC}">
              <c16:uniqueId val="{00000004-2EC9-4762-A91E-D328F37BFA2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1691863722954191E-3"/>
          <c:y val="3.3635831715716713E-2"/>
          <c:w val="0.7383668747329255"/>
          <c:h val="0.94307782325032552"/>
        </c:manualLayout>
      </c:layout>
      <c:pieChart>
        <c:varyColors val="1"/>
        <c:ser>
          <c:idx val="0"/>
          <c:order val="0"/>
          <c:tx>
            <c:v>Reihe 1</c:v>
          </c:tx>
          <c:explosion val="11"/>
          <c:dPt>
            <c:idx val="0"/>
            <c:bubble3D val="0"/>
            <c:spPr>
              <a:solidFill>
                <a:schemeClr val="accent1">
                  <a:tint val="3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EA-4F20-A36F-06A868F56BC5}"/>
              </c:ext>
            </c:extLst>
          </c:dPt>
          <c:dPt>
            <c:idx val="1"/>
            <c:bubble3D val="0"/>
            <c:spPr>
              <a:solidFill>
                <a:schemeClr val="accent1">
                  <a:tint val="3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EA-4F20-A36F-06A868F56BC5}"/>
              </c:ext>
            </c:extLst>
          </c:dPt>
          <c:dPt>
            <c:idx val="2"/>
            <c:bubble3D val="0"/>
            <c:spPr>
              <a:solidFill>
                <a:schemeClr val="accent1">
                  <a:tint val="41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EA-4F20-A36F-06A868F56BC5}"/>
              </c:ext>
            </c:extLst>
          </c:dPt>
          <c:dPt>
            <c:idx val="3"/>
            <c:bubble3D val="0"/>
            <c:spPr>
              <a:solidFill>
                <a:schemeClr val="accent1">
                  <a:tint val="4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EA-4F20-A36F-06A868F56BC5}"/>
              </c:ext>
            </c:extLst>
          </c:dPt>
          <c:dPt>
            <c:idx val="4"/>
            <c:bubble3D val="0"/>
            <c:spPr>
              <a:solidFill>
                <a:schemeClr val="accent1">
                  <a:tint val="4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EA-4F20-A36F-06A868F56BC5}"/>
              </c:ext>
            </c:extLst>
          </c:dPt>
          <c:dPt>
            <c:idx val="5"/>
            <c:bubble3D val="0"/>
            <c:spPr>
              <a:solidFill>
                <a:schemeClr val="accent1">
                  <a:tint val="51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EA-4F20-A36F-06A868F56BC5}"/>
              </c:ext>
            </c:extLst>
          </c:dPt>
          <c:dPt>
            <c:idx val="6"/>
            <c:bubble3D val="0"/>
            <c:spPr>
              <a:solidFill>
                <a:schemeClr val="accent1">
                  <a:tint val="5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EA-4F20-A36F-06A868F56BC5}"/>
              </c:ext>
            </c:extLst>
          </c:dPt>
          <c:dPt>
            <c:idx val="7"/>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EA-4F20-A36F-06A868F56BC5}"/>
              </c:ext>
            </c:extLst>
          </c:dPt>
          <c:dPt>
            <c:idx val="8"/>
            <c:bubble3D val="0"/>
            <c:spPr>
              <a:solidFill>
                <a:schemeClr val="accent1">
                  <a:tint val="61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EA-4F20-A36F-06A868F56BC5}"/>
              </c:ext>
            </c:extLst>
          </c:dPt>
          <c:dPt>
            <c:idx val="9"/>
            <c:bubble3D val="0"/>
            <c:spPr>
              <a:solidFill>
                <a:schemeClr val="accent1">
                  <a:tint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91EA-4F20-A36F-06A868F56BC5}"/>
              </c:ext>
            </c:extLst>
          </c:dPt>
          <c:dPt>
            <c:idx val="10"/>
            <c:bubble3D val="0"/>
            <c:spPr>
              <a:solidFill>
                <a:schemeClr val="accent1">
                  <a:tint val="6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91EA-4F20-A36F-06A868F56BC5}"/>
              </c:ext>
            </c:extLst>
          </c:dPt>
          <c:dPt>
            <c:idx val="11"/>
            <c:bubble3D val="0"/>
            <c:spPr>
              <a:solidFill>
                <a:schemeClr val="accent1">
                  <a:tint val="71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91EA-4F20-A36F-06A868F56BC5}"/>
              </c:ext>
            </c:extLst>
          </c:dPt>
          <c:dPt>
            <c:idx val="12"/>
            <c:bubble3D val="0"/>
            <c:spPr>
              <a:solidFill>
                <a:schemeClr val="accent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91EA-4F20-A36F-06A868F56BC5}"/>
              </c:ext>
            </c:extLst>
          </c:dPt>
          <c:dPt>
            <c:idx val="13"/>
            <c:bubble3D val="0"/>
            <c:spPr>
              <a:solidFill>
                <a:schemeClr val="accent1">
                  <a:tint val="7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91EA-4F20-A36F-06A868F56BC5}"/>
              </c:ext>
            </c:extLst>
          </c:dPt>
          <c:dPt>
            <c:idx val="14"/>
            <c:bubble3D val="0"/>
            <c:spPr>
              <a:solidFill>
                <a:schemeClr val="accent1">
                  <a:tint val="82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91EA-4F20-A36F-06A868F56BC5}"/>
              </c:ext>
            </c:extLst>
          </c:dPt>
          <c:dPt>
            <c:idx val="15"/>
            <c:bubble3D val="0"/>
            <c:spPr>
              <a:solidFill>
                <a:schemeClr val="accent1">
                  <a:tint val="8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91EA-4F20-A36F-06A868F56BC5}"/>
              </c:ext>
            </c:extLst>
          </c:dPt>
          <c:dPt>
            <c:idx val="16"/>
            <c:bubble3D val="0"/>
            <c:spPr>
              <a:solidFill>
                <a:schemeClr val="accent1">
                  <a:tint val="89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91EA-4F20-A36F-06A868F56BC5}"/>
              </c:ext>
            </c:extLst>
          </c:dPt>
          <c:dPt>
            <c:idx val="17"/>
            <c:bubble3D val="0"/>
            <c:spPr>
              <a:solidFill>
                <a:schemeClr val="accent1">
                  <a:tint val="92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91EA-4F20-A36F-06A868F56BC5}"/>
              </c:ext>
            </c:extLst>
          </c:dPt>
          <c:dPt>
            <c:idx val="18"/>
            <c:bubble3D val="0"/>
            <c:spPr>
              <a:solidFill>
                <a:schemeClr val="accent1">
                  <a:tint val="9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91EA-4F20-A36F-06A868F56BC5}"/>
              </c:ext>
            </c:extLst>
          </c:dPt>
          <c:dPt>
            <c:idx val="19"/>
            <c:bubble3D val="0"/>
            <c:spPr>
              <a:solidFill>
                <a:schemeClr val="accent1">
                  <a:tint val="99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7-91EA-4F20-A36F-06A868F56BC5}"/>
              </c:ext>
            </c:extLst>
          </c:dPt>
          <c:dPt>
            <c:idx val="20"/>
            <c:bubble3D val="0"/>
            <c:spPr>
              <a:solidFill>
                <a:schemeClr val="accent1">
                  <a:shade val="9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9-91EA-4F20-A36F-06A868F56BC5}"/>
              </c:ext>
            </c:extLst>
          </c:dPt>
          <c:dPt>
            <c:idx val="21"/>
            <c:bubble3D val="0"/>
            <c:spPr>
              <a:solidFill>
                <a:schemeClr val="accent1">
                  <a:shade val="9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B-91EA-4F20-A36F-06A868F56BC5}"/>
              </c:ext>
            </c:extLst>
          </c:dPt>
          <c:dPt>
            <c:idx val="22"/>
            <c:bubble3D val="0"/>
            <c:spPr>
              <a:solidFill>
                <a:schemeClr val="accent1">
                  <a:shade val="91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D-91EA-4F20-A36F-06A868F56BC5}"/>
              </c:ext>
            </c:extLst>
          </c:dPt>
          <c:dPt>
            <c:idx val="23"/>
            <c:bubble3D val="0"/>
            <c:spPr>
              <a:solidFill>
                <a:schemeClr val="accent1">
                  <a:shade val="8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F-91EA-4F20-A36F-06A868F56BC5}"/>
              </c:ext>
            </c:extLst>
          </c:dPt>
          <c:dPt>
            <c:idx val="24"/>
            <c:bubble3D val="0"/>
            <c:spPr>
              <a:solidFill>
                <a:schemeClr val="accent1">
                  <a:shade val="8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1-91EA-4F20-A36F-06A868F56BC5}"/>
              </c:ext>
            </c:extLst>
          </c:dPt>
          <c:dPt>
            <c:idx val="25"/>
            <c:bubble3D val="0"/>
            <c:spPr>
              <a:solidFill>
                <a:schemeClr val="accent1">
                  <a:shade val="81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3-91EA-4F20-A36F-06A868F56BC5}"/>
              </c:ext>
            </c:extLst>
          </c:dPt>
          <c:dPt>
            <c:idx val="26"/>
            <c:bubble3D val="0"/>
            <c:spPr>
              <a:solidFill>
                <a:schemeClr val="accent1">
                  <a:shade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5-91EA-4F20-A36F-06A868F56BC5}"/>
              </c:ext>
            </c:extLst>
          </c:dPt>
          <c:dPt>
            <c:idx val="27"/>
            <c:bubble3D val="0"/>
            <c:spPr>
              <a:solidFill>
                <a:schemeClr val="accent1">
                  <a:shade val="7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7-91EA-4F20-A36F-06A868F56BC5}"/>
              </c:ext>
            </c:extLst>
          </c:dPt>
          <c:dPt>
            <c:idx val="28"/>
            <c:bubble3D val="0"/>
            <c:spPr>
              <a:solidFill>
                <a:schemeClr val="accent1">
                  <a:shade val="7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9-91EA-4F20-A36F-06A868F56BC5}"/>
              </c:ext>
            </c:extLst>
          </c:dPt>
          <c:dPt>
            <c:idx val="29"/>
            <c:bubble3D val="0"/>
            <c:spPr>
              <a:solidFill>
                <a:schemeClr val="accent1">
                  <a:shade val="6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B-91EA-4F20-A36F-06A868F56BC5}"/>
              </c:ext>
            </c:extLst>
          </c:dPt>
          <c:dPt>
            <c:idx val="30"/>
            <c:bubble3D val="0"/>
            <c:spPr>
              <a:solidFill>
                <a:schemeClr val="accent1">
                  <a:shade val="6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D-91EA-4F20-A36F-06A868F56BC5}"/>
              </c:ext>
            </c:extLst>
          </c:dPt>
          <c:dPt>
            <c:idx val="31"/>
            <c:bubble3D val="0"/>
            <c:spPr>
              <a:solidFill>
                <a:schemeClr val="accent1">
                  <a:shade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F-91EA-4F20-A36F-06A868F56BC5}"/>
              </c:ext>
            </c:extLst>
          </c:dPt>
          <c:dPt>
            <c:idx val="32"/>
            <c:bubble3D val="0"/>
            <c:spPr>
              <a:solidFill>
                <a:schemeClr val="accent1">
                  <a:shade val="5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1-91EA-4F20-A36F-06A868F56BC5}"/>
              </c:ext>
            </c:extLst>
          </c:dPt>
          <c:dPt>
            <c:idx val="33"/>
            <c:bubble3D val="0"/>
            <c:spPr>
              <a:solidFill>
                <a:schemeClr val="accent1">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3-91EA-4F20-A36F-06A868F56BC5}"/>
              </c:ext>
            </c:extLst>
          </c:dPt>
          <c:dPt>
            <c:idx val="34"/>
            <c:bubble3D val="0"/>
            <c:spPr>
              <a:solidFill>
                <a:schemeClr val="accent1">
                  <a:shade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5-91EA-4F20-A36F-06A868F56BC5}"/>
              </c:ext>
            </c:extLst>
          </c:dPt>
          <c:dPt>
            <c:idx val="35"/>
            <c:bubble3D val="0"/>
            <c:spPr>
              <a:solidFill>
                <a:schemeClr val="accent1">
                  <a:shade val="4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7-91EA-4F20-A36F-06A868F56BC5}"/>
              </c:ext>
            </c:extLst>
          </c:dPt>
          <c:dPt>
            <c:idx val="36"/>
            <c:bubble3D val="0"/>
            <c:spPr>
              <a:solidFill>
                <a:schemeClr val="accent1">
                  <a:shade val="4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9-91EA-4F20-A36F-06A868F56BC5}"/>
              </c:ext>
            </c:extLst>
          </c:dPt>
          <c:dPt>
            <c:idx val="37"/>
            <c:bubble3D val="0"/>
            <c:spPr>
              <a:solidFill>
                <a:schemeClr val="accent1">
                  <a:shade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B-91EA-4F20-A36F-06A868F56BC5}"/>
              </c:ext>
            </c:extLst>
          </c:dPt>
          <c:dPt>
            <c:idx val="38"/>
            <c:bubble3D val="0"/>
            <c:spPr>
              <a:solidFill>
                <a:schemeClr val="accent1">
                  <a:shade val="3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D-91EA-4F20-A36F-06A868F56BC5}"/>
              </c:ext>
            </c:extLst>
          </c:dPt>
          <c:dPt>
            <c:idx val="39"/>
            <c:bubble3D val="0"/>
            <c:spPr>
              <a:solidFill>
                <a:schemeClr val="accent1">
                  <a:shade val="3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F-91EA-4F20-A36F-06A868F56BC5}"/>
              </c:ext>
            </c:extLst>
          </c:dPt>
          <c:dLbls>
            <c:delete val="1"/>
          </c:dLbls>
          <c:cat>
            <c:strRef>
              <c:f>analyse!$AO$3:$AO$42</c:f>
              <c:strCache>
                <c:ptCount val="40"/>
                <c:pt idx="0">
                  <c:v>ZFH Reischach</c:v>
                </c:pt>
                <c:pt idx="1">
                  <c:v>Reihenhaus Altenm...</c:v>
                </c:pt>
                <c:pt idx="2">
                  <c:v>Novaprot GmbH 2/3 ...</c:v>
                </c:pt>
                <c:pt idx="3">
                  <c:v>Sparkasse Altötting ...</c:v>
                </c:pt>
                <c:pt idx="4">
                  <c:v>R+V Vorsorgekonz...</c:v>
                </c:pt>
                <c:pt idx="5">
                  <c:v>Volksbank Straubin...</c:v>
                </c:pt>
                <c:pt idx="6">
                  <c:v>ETW Altenmarkt</c:v>
                </c:pt>
                <c:pt idx="7">
                  <c:v>Studentenapp. Nr. 5...</c:v>
                </c:pt>
                <c:pt idx="8">
                  <c:v>Studentenapp. Berlin</c:v>
                </c:pt>
                <c:pt idx="9">
                  <c:v>Umweltbank Cash</c:v>
                </c:pt>
                <c:pt idx="10">
                  <c:v>Raiffeisenb. Altenm...</c:v>
                </c:pt>
                <c:pt idx="11">
                  <c:v>Pflegeapp. Regensb...</c:v>
                </c:pt>
                <c:pt idx="12">
                  <c:v>M Rooms München ...</c:v>
                </c:pt>
                <c:pt idx="13">
                  <c:v>UBS CHF-Vermöge...</c:v>
                </c:pt>
                <c:pt idx="14">
                  <c:v>Studentenapp. Reg...</c:v>
                </c:pt>
                <c:pt idx="15">
                  <c:v>Raiffeisen Salzburg...</c:v>
                </c:pt>
                <c:pt idx="16">
                  <c:v>Deka Immobilienfonds</c:v>
                </c:pt>
                <c:pt idx="17">
                  <c:v>Deka Aktien... (1,3%)</c:v>
                </c:pt>
                <c:pt idx="18">
                  <c:v>Volksbankd... (1,3%)</c:v>
                </c:pt>
                <c:pt idx="19">
                  <c:v>Sparkassen... (1,2%)</c:v>
                </c:pt>
                <c:pt idx="20">
                  <c:v>Volksbankd... (1,1%)</c:v>
                </c:pt>
                <c:pt idx="21">
                  <c:v>Debeka Pen... (1,1%)</c:v>
                </c:pt>
                <c:pt idx="22">
                  <c:v>Raiffeisenb. ... (1,1%)</c:v>
                </c:pt>
                <c:pt idx="23">
                  <c:v>Raiffeisenb. ... (1,0%)</c:v>
                </c:pt>
                <c:pt idx="24">
                  <c:v>Debeka Kapi... (1,0%)</c:v>
                </c:pt>
                <c:pt idx="25">
                  <c:v>26 Sparkassen... (0,9%)</c:v>
                </c:pt>
                <c:pt idx="26">
                  <c:v>27 Sparkassen... (0,9%)</c:v>
                </c:pt>
                <c:pt idx="27">
                  <c:v>Sparkassen... (0,6%)</c:v>
                </c:pt>
                <c:pt idx="28">
                  <c:v>LVM Direktv... (0,6%)</c:v>
                </c:pt>
                <c:pt idx="29">
                  <c:v>Debeka Kapi... (0,6%)</c:v>
                </c:pt>
                <c:pt idx="30">
                  <c:v>Sparkassen... (0,5%)</c:v>
                </c:pt>
                <c:pt idx="31">
                  <c:v>Generali bA... (0,5%)</c:v>
                </c:pt>
                <c:pt idx="32">
                  <c:v>CFB-Fonds ... (0,4%)</c:v>
                </c:pt>
                <c:pt idx="33">
                  <c:v>Bayernfond... (0,4%)</c:v>
                </c:pt>
                <c:pt idx="34">
                  <c:v>Deka Renten... (0,3%)</c:v>
                </c:pt>
                <c:pt idx="35">
                  <c:v>Raiffeisenb. ... (0,2%)</c:v>
                </c:pt>
                <c:pt idx="36">
                  <c:v>Allianz Kapit... (0,2%)</c:v>
                </c:pt>
                <c:pt idx="37">
                  <c:v>Generali Re... (0,2%)</c:v>
                </c:pt>
                <c:pt idx="38">
                  <c:v>Debeka Kapi... (0,1%)</c:v>
                </c:pt>
                <c:pt idx="39">
                  <c:v>Generali ... (&lt;0,05%)</c:v>
                </c:pt>
              </c:strCache>
            </c:strRef>
          </c:cat>
          <c:val>
            <c:numRef>
              <c:f>analyse!$AP$3:$AP$42</c:f>
              <c:numCache>
                <c:formatCode>#,##0.00</c:formatCode>
                <c:ptCount val="40"/>
                <c:pt idx="0">
                  <c:v>483360</c:v>
                </c:pt>
                <c:pt idx="1">
                  <c:v>430000</c:v>
                </c:pt>
                <c:pt idx="2">
                  <c:v>234090</c:v>
                </c:pt>
                <c:pt idx="3">
                  <c:v>192849.65</c:v>
                </c:pt>
                <c:pt idx="4">
                  <c:v>157968.54</c:v>
                </c:pt>
                <c:pt idx="5">
                  <c:v>153934.56</c:v>
                </c:pt>
                <c:pt idx="6">
                  <c:v>138000</c:v>
                </c:pt>
                <c:pt idx="7">
                  <c:v>121000</c:v>
                </c:pt>
                <c:pt idx="8">
                  <c:v>109000</c:v>
                </c:pt>
                <c:pt idx="9">
                  <c:v>108606.87</c:v>
                </c:pt>
                <c:pt idx="10">
                  <c:v>100000</c:v>
                </c:pt>
                <c:pt idx="11">
                  <c:v>86000</c:v>
                </c:pt>
                <c:pt idx="12">
                  <c:v>80478</c:v>
                </c:pt>
                <c:pt idx="13">
                  <c:v>80000</c:v>
                </c:pt>
                <c:pt idx="14">
                  <c:v>75000</c:v>
                </c:pt>
                <c:pt idx="15">
                  <c:v>70000</c:v>
                </c:pt>
                <c:pt idx="16">
                  <c:v>66409</c:v>
                </c:pt>
                <c:pt idx="17">
                  <c:v>42850</c:v>
                </c:pt>
                <c:pt idx="18">
                  <c:v>41899.999999999898</c:v>
                </c:pt>
                <c:pt idx="19">
                  <c:v>39295.999999999702</c:v>
                </c:pt>
                <c:pt idx="20">
                  <c:v>36100</c:v>
                </c:pt>
                <c:pt idx="21">
                  <c:v>35986</c:v>
                </c:pt>
                <c:pt idx="22">
                  <c:v>35116.68</c:v>
                </c:pt>
                <c:pt idx="23">
                  <c:v>32005</c:v>
                </c:pt>
                <c:pt idx="24">
                  <c:v>31617.85</c:v>
                </c:pt>
                <c:pt idx="25">
                  <c:v>29185</c:v>
                </c:pt>
                <c:pt idx="26">
                  <c:v>28858.1</c:v>
                </c:pt>
                <c:pt idx="27">
                  <c:v>20232</c:v>
                </c:pt>
                <c:pt idx="28">
                  <c:v>19769.672537342401</c:v>
                </c:pt>
                <c:pt idx="29">
                  <c:v>18286</c:v>
                </c:pt>
                <c:pt idx="30">
                  <c:v>15232</c:v>
                </c:pt>
                <c:pt idx="31">
                  <c:v>15044.2</c:v>
                </c:pt>
                <c:pt idx="32">
                  <c:v>13500</c:v>
                </c:pt>
                <c:pt idx="33">
                  <c:v>12750</c:v>
                </c:pt>
                <c:pt idx="34">
                  <c:v>10273</c:v>
                </c:pt>
                <c:pt idx="35">
                  <c:v>7886.99</c:v>
                </c:pt>
                <c:pt idx="36">
                  <c:v>7000</c:v>
                </c:pt>
                <c:pt idx="37">
                  <c:v>6947.5</c:v>
                </c:pt>
                <c:pt idx="38">
                  <c:v>2067.23</c:v>
                </c:pt>
                <c:pt idx="39">
                  <c:v>107</c:v>
                </c:pt>
              </c:numCache>
            </c:numRef>
          </c:val>
          <c:extLst>
            <c:ext xmlns:c16="http://schemas.microsoft.com/office/drawing/2014/chart" uri="{C3380CC4-5D6E-409C-BE32-E72D297353CC}">
              <c16:uniqueId val="{00000000-07C9-4EE6-AEEA-5D706DA51FA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6A8FF-A5B0-4552-B250-333BCC3D30FB}" type="doc">
      <dgm:prSet loTypeId="urn:microsoft.com/office/officeart/2009/3/layout/StepUpProcess" loCatId="process" qsTypeId="urn:microsoft.com/office/officeart/2005/8/quickstyle/simple5" qsCatId="simple" csTypeId="urn:microsoft.com/office/officeart/2005/8/colors/accent6_2" csCatId="accent6" phldr="1"/>
      <dgm:spPr/>
      <dgm:t>
        <a:bodyPr/>
        <a:lstStyle/>
        <a:p>
          <a:endParaRPr lang="de-DE"/>
        </a:p>
      </dgm:t>
    </dgm:pt>
    <dgm:pt modelId="{CEC2FE57-384A-4DF7-9076-8D0590E2C495}">
      <dgm:prSet phldrT="[Text]"/>
      <dgm:spPr/>
      <dgm:t>
        <a:bodyPr/>
        <a:lstStyle/>
        <a:p>
          <a:r>
            <a:rPr lang="de-DE">
              <a:solidFill>
                <a:schemeClr val="bg2">
                  <a:lumMod val="50000"/>
                </a:schemeClr>
              </a:solidFill>
            </a:rPr>
            <a:t>2004</a:t>
          </a:r>
        </a:p>
      </dgm:t>
    </dgm:pt>
    <dgm:pt modelId="{F47467CE-6FA4-4213-B0A1-A9716E445846}" type="parTrans" cxnId="{AAF8EDE2-EA06-4BC7-9C3A-4F9891B97870}">
      <dgm:prSet/>
      <dgm:spPr/>
      <dgm:t>
        <a:bodyPr/>
        <a:lstStyle/>
        <a:p>
          <a:endParaRPr lang="de-DE"/>
        </a:p>
      </dgm:t>
    </dgm:pt>
    <dgm:pt modelId="{B670DA6A-631E-4264-8211-9B46748F4DD6}" type="sibTrans" cxnId="{AAF8EDE2-EA06-4BC7-9C3A-4F9891B97870}">
      <dgm:prSet/>
      <dgm:spPr/>
      <dgm:t>
        <a:bodyPr/>
        <a:lstStyle/>
        <a:p>
          <a:endParaRPr lang="de-DE"/>
        </a:p>
      </dgm:t>
    </dgm:pt>
    <dgm:pt modelId="{8CBF1F67-90E0-4950-B41F-9F3A165DC6D1}">
      <dgm:prSet phldrT="[Text]"/>
      <dgm:spPr/>
      <dgm:t>
        <a:bodyPr/>
        <a:lstStyle/>
        <a:p>
          <a:r>
            <a:rPr lang="de-DE">
              <a:solidFill>
                <a:schemeClr val="bg2">
                  <a:lumMod val="50000"/>
                </a:schemeClr>
              </a:solidFill>
            </a:rPr>
            <a:t>2017</a:t>
          </a:r>
        </a:p>
      </dgm:t>
    </dgm:pt>
    <dgm:pt modelId="{52B07F72-41A3-4BD5-AE62-96484E5A0580}" type="parTrans" cxnId="{64537159-A79C-4554-B9A7-917093C82813}">
      <dgm:prSet/>
      <dgm:spPr/>
      <dgm:t>
        <a:bodyPr/>
        <a:lstStyle/>
        <a:p>
          <a:endParaRPr lang="de-DE"/>
        </a:p>
      </dgm:t>
    </dgm:pt>
    <dgm:pt modelId="{F9F73E04-B526-4913-AE5F-A54CEB938207}" type="sibTrans" cxnId="{64537159-A79C-4554-B9A7-917093C82813}">
      <dgm:prSet/>
      <dgm:spPr/>
      <dgm:t>
        <a:bodyPr/>
        <a:lstStyle/>
        <a:p>
          <a:endParaRPr lang="de-DE"/>
        </a:p>
      </dgm:t>
    </dgm:pt>
    <dgm:pt modelId="{844EEB89-A311-48FE-8248-DC689AA41F2D}">
      <dgm:prSet phldrT="[Text]"/>
      <dgm:spPr/>
      <dgm:t>
        <a:bodyPr/>
        <a:lstStyle/>
        <a:p>
          <a:r>
            <a:rPr lang="de-DE">
              <a:solidFill>
                <a:schemeClr val="bg2">
                  <a:lumMod val="50000"/>
                </a:schemeClr>
              </a:solidFill>
            </a:rPr>
            <a:t>2018</a:t>
          </a:r>
        </a:p>
      </dgm:t>
    </dgm:pt>
    <dgm:pt modelId="{C50C2669-1192-4592-BB83-6A0383190DFA}" type="parTrans" cxnId="{4F07E58F-F1E7-452E-86E7-A68A9282C508}">
      <dgm:prSet/>
      <dgm:spPr/>
      <dgm:t>
        <a:bodyPr/>
        <a:lstStyle/>
        <a:p>
          <a:endParaRPr lang="de-DE"/>
        </a:p>
      </dgm:t>
    </dgm:pt>
    <dgm:pt modelId="{FB5DDFC1-76CB-4BE9-8BAC-0D1B81AEC7B3}" type="sibTrans" cxnId="{4F07E58F-F1E7-452E-86E7-A68A9282C508}">
      <dgm:prSet/>
      <dgm:spPr/>
      <dgm:t>
        <a:bodyPr/>
        <a:lstStyle/>
        <a:p>
          <a:endParaRPr lang="de-DE"/>
        </a:p>
      </dgm:t>
    </dgm:pt>
    <dgm:pt modelId="{E1072ABF-5A45-4027-9A0A-0052918FAE0F}">
      <dgm:prSet/>
      <dgm:spPr/>
      <dgm:t>
        <a:bodyPr/>
        <a:lstStyle/>
        <a:p>
          <a:r>
            <a:rPr lang="de-DE">
              <a:solidFill>
                <a:schemeClr val="bg2">
                  <a:lumMod val="50000"/>
                </a:schemeClr>
              </a:solidFill>
            </a:rPr>
            <a:t>2016</a:t>
          </a:r>
        </a:p>
      </dgm:t>
    </dgm:pt>
    <dgm:pt modelId="{62D25607-C1A3-4BC9-85DB-0F06C563F6DA}" type="parTrans" cxnId="{2BD6827E-ED95-436B-B2E7-9D8C74BF3F58}">
      <dgm:prSet/>
      <dgm:spPr/>
      <dgm:t>
        <a:bodyPr/>
        <a:lstStyle/>
        <a:p>
          <a:endParaRPr lang="de-DE"/>
        </a:p>
      </dgm:t>
    </dgm:pt>
    <dgm:pt modelId="{E91CEE8E-E46E-4084-AD9D-2E52CB1F2A07}" type="sibTrans" cxnId="{2BD6827E-ED95-436B-B2E7-9D8C74BF3F58}">
      <dgm:prSet/>
      <dgm:spPr/>
      <dgm:t>
        <a:bodyPr/>
        <a:lstStyle/>
        <a:p>
          <a:endParaRPr lang="de-DE"/>
        </a:p>
      </dgm:t>
    </dgm:pt>
    <dgm:pt modelId="{4D2F7285-E291-44A0-8676-1A7AC4C281BF}">
      <dgm:prSet/>
      <dgm:spPr/>
      <dgm:t>
        <a:bodyPr/>
        <a:lstStyle/>
        <a:p>
          <a:r>
            <a:rPr lang="de-DE">
              <a:solidFill>
                <a:schemeClr val="bg2">
                  <a:lumMod val="50000"/>
                </a:schemeClr>
              </a:solidFill>
            </a:rPr>
            <a:t>2019-2021</a:t>
          </a:r>
        </a:p>
      </dgm:t>
    </dgm:pt>
    <dgm:pt modelId="{B9F1AA93-C8E3-43A7-884A-EDCC2017D6F4}" type="parTrans" cxnId="{C8E957D5-C95F-4212-A07F-3B895D2B71D2}">
      <dgm:prSet/>
      <dgm:spPr/>
      <dgm:t>
        <a:bodyPr/>
        <a:lstStyle/>
        <a:p>
          <a:endParaRPr lang="de-DE"/>
        </a:p>
      </dgm:t>
    </dgm:pt>
    <dgm:pt modelId="{DF2C1147-DBD6-4E8B-90B0-CA985972C7EF}" type="sibTrans" cxnId="{C8E957D5-C95F-4212-A07F-3B895D2B71D2}">
      <dgm:prSet/>
      <dgm:spPr/>
      <dgm:t>
        <a:bodyPr/>
        <a:lstStyle/>
        <a:p>
          <a:endParaRPr lang="de-DE"/>
        </a:p>
      </dgm:t>
    </dgm:pt>
    <dgm:pt modelId="{43B6ECB1-952D-4402-82F0-C52F551BD307}">
      <dgm:prSet/>
      <dgm:spPr/>
      <dgm:t>
        <a:bodyPr/>
        <a:lstStyle/>
        <a:p>
          <a:r>
            <a:rPr lang="de-DE"/>
            <a:t>   </a:t>
          </a:r>
          <a:r>
            <a:rPr lang="de-DE">
              <a:solidFill>
                <a:schemeClr val="bg2">
                  <a:lumMod val="50000"/>
                </a:schemeClr>
              </a:solidFill>
            </a:rPr>
            <a:t>2022</a:t>
          </a:r>
        </a:p>
      </dgm:t>
    </dgm:pt>
    <dgm:pt modelId="{DABDA3E8-7D3F-4065-BCEC-D0AA7451108E}" type="parTrans" cxnId="{421DDADE-29C1-46AC-85DC-FB6AED924E33}">
      <dgm:prSet/>
      <dgm:spPr/>
      <dgm:t>
        <a:bodyPr/>
        <a:lstStyle/>
        <a:p>
          <a:endParaRPr lang="de-DE"/>
        </a:p>
      </dgm:t>
    </dgm:pt>
    <dgm:pt modelId="{CB1E7B8D-0FB1-435B-9B85-2304F1E12A1F}" type="sibTrans" cxnId="{421DDADE-29C1-46AC-85DC-FB6AED924E33}">
      <dgm:prSet/>
      <dgm:spPr/>
      <dgm:t>
        <a:bodyPr/>
        <a:lstStyle/>
        <a:p>
          <a:endParaRPr lang="de-DE"/>
        </a:p>
      </dgm:t>
    </dgm:pt>
    <dgm:pt modelId="{3AA85CA8-C7BE-46DC-A045-30727895DA1E}" type="pres">
      <dgm:prSet presAssocID="{FCE6A8FF-A5B0-4552-B250-333BCC3D30FB}" presName="rootnode" presStyleCnt="0">
        <dgm:presLayoutVars>
          <dgm:chMax/>
          <dgm:chPref/>
          <dgm:dir/>
          <dgm:animLvl val="lvl"/>
        </dgm:presLayoutVars>
      </dgm:prSet>
      <dgm:spPr/>
    </dgm:pt>
    <dgm:pt modelId="{630990BD-F2A1-48C9-91B4-9876B4A3325E}" type="pres">
      <dgm:prSet presAssocID="{CEC2FE57-384A-4DF7-9076-8D0590E2C495}" presName="composite" presStyleCnt="0"/>
      <dgm:spPr/>
    </dgm:pt>
    <dgm:pt modelId="{7872D58F-3C16-46B1-8566-1A26A281BDF6}" type="pres">
      <dgm:prSet presAssocID="{CEC2FE57-384A-4DF7-9076-8D0590E2C495}" presName="LShape" presStyleLbl="alignNode1" presStyleIdx="0" presStyleCnt="11"/>
      <dgm:spPr>
        <a:solidFill>
          <a:schemeClr val="accent1"/>
        </a:solidFill>
        <a:ln>
          <a:solidFill>
            <a:schemeClr val="accent1"/>
          </a:solidFill>
        </a:ln>
      </dgm:spPr>
    </dgm:pt>
    <dgm:pt modelId="{B930EE74-1163-4B92-B31A-4799E1EDB059}" type="pres">
      <dgm:prSet presAssocID="{CEC2FE57-384A-4DF7-9076-8D0590E2C495}" presName="ParentText" presStyleLbl="revTx" presStyleIdx="0" presStyleCnt="6">
        <dgm:presLayoutVars>
          <dgm:chMax val="0"/>
          <dgm:chPref val="0"/>
          <dgm:bulletEnabled val="1"/>
        </dgm:presLayoutVars>
      </dgm:prSet>
      <dgm:spPr/>
    </dgm:pt>
    <dgm:pt modelId="{D44B6F7F-8728-4DDF-9AA7-C4E69719EE32}" type="pres">
      <dgm:prSet presAssocID="{CEC2FE57-384A-4DF7-9076-8D0590E2C495}" presName="Triangle" presStyleLbl="alignNode1" presStyleIdx="1" presStyleCnt="11"/>
      <dgm:spPr>
        <a:solidFill>
          <a:schemeClr val="bg2">
            <a:lumMod val="50000"/>
          </a:schemeClr>
        </a:solidFill>
        <a:ln>
          <a:solidFill>
            <a:schemeClr val="accent1"/>
          </a:solidFill>
        </a:ln>
      </dgm:spPr>
    </dgm:pt>
    <dgm:pt modelId="{F3C8B4B8-A623-4A99-A26D-A45EB9933F1D}" type="pres">
      <dgm:prSet presAssocID="{B670DA6A-631E-4264-8211-9B46748F4DD6}" presName="sibTrans" presStyleCnt="0"/>
      <dgm:spPr/>
    </dgm:pt>
    <dgm:pt modelId="{97FB3D3E-A91F-4EDB-92D2-32C54484EAC7}" type="pres">
      <dgm:prSet presAssocID="{B670DA6A-631E-4264-8211-9B46748F4DD6}" presName="space" presStyleCnt="0"/>
      <dgm:spPr/>
    </dgm:pt>
    <dgm:pt modelId="{01C51A4D-A8AB-4C2F-858B-676E20354D1E}" type="pres">
      <dgm:prSet presAssocID="{E1072ABF-5A45-4027-9A0A-0052918FAE0F}" presName="composite" presStyleCnt="0"/>
      <dgm:spPr/>
    </dgm:pt>
    <dgm:pt modelId="{C638CD70-F3A9-4D66-92B5-7C514549564E}" type="pres">
      <dgm:prSet presAssocID="{E1072ABF-5A45-4027-9A0A-0052918FAE0F}" presName="LShape" presStyleLbl="alignNode1" presStyleIdx="2" presStyleCnt="11"/>
      <dgm:spPr>
        <a:solidFill>
          <a:schemeClr val="accent1"/>
        </a:solidFill>
        <a:ln>
          <a:solidFill>
            <a:schemeClr val="accent1"/>
          </a:solidFill>
        </a:ln>
      </dgm:spPr>
    </dgm:pt>
    <dgm:pt modelId="{8ECE3361-A050-4CD9-BF29-479E77A68600}" type="pres">
      <dgm:prSet presAssocID="{E1072ABF-5A45-4027-9A0A-0052918FAE0F}" presName="ParentText" presStyleLbl="revTx" presStyleIdx="1" presStyleCnt="6">
        <dgm:presLayoutVars>
          <dgm:chMax val="0"/>
          <dgm:chPref val="0"/>
          <dgm:bulletEnabled val="1"/>
        </dgm:presLayoutVars>
      </dgm:prSet>
      <dgm:spPr/>
    </dgm:pt>
    <dgm:pt modelId="{1949A381-1636-4788-96A2-5008C2446D3D}" type="pres">
      <dgm:prSet presAssocID="{E1072ABF-5A45-4027-9A0A-0052918FAE0F}" presName="Triangle" presStyleLbl="alignNode1" presStyleIdx="3" presStyleCnt="11"/>
      <dgm:spPr>
        <a:solidFill>
          <a:schemeClr val="bg2">
            <a:lumMod val="50000"/>
          </a:schemeClr>
        </a:solidFill>
        <a:ln>
          <a:solidFill>
            <a:schemeClr val="accent1"/>
          </a:solidFill>
        </a:ln>
      </dgm:spPr>
    </dgm:pt>
    <dgm:pt modelId="{62C5FA3D-3B49-4E09-847B-935C53A38FBC}" type="pres">
      <dgm:prSet presAssocID="{E91CEE8E-E46E-4084-AD9D-2E52CB1F2A07}" presName="sibTrans" presStyleCnt="0"/>
      <dgm:spPr/>
    </dgm:pt>
    <dgm:pt modelId="{47987083-393B-44BD-85BE-04BDB754727C}" type="pres">
      <dgm:prSet presAssocID="{E91CEE8E-E46E-4084-AD9D-2E52CB1F2A07}" presName="space" presStyleCnt="0"/>
      <dgm:spPr/>
    </dgm:pt>
    <dgm:pt modelId="{6186E0CE-8ECC-465E-A421-E61C892B8731}" type="pres">
      <dgm:prSet presAssocID="{8CBF1F67-90E0-4950-B41F-9F3A165DC6D1}" presName="composite" presStyleCnt="0"/>
      <dgm:spPr/>
    </dgm:pt>
    <dgm:pt modelId="{68B88044-2DB4-442D-8807-3F392425BF86}" type="pres">
      <dgm:prSet presAssocID="{8CBF1F67-90E0-4950-B41F-9F3A165DC6D1}" presName="LShape" presStyleLbl="alignNode1" presStyleIdx="4" presStyleCnt="11"/>
      <dgm:spPr>
        <a:solidFill>
          <a:schemeClr val="accent1"/>
        </a:solidFill>
        <a:ln>
          <a:solidFill>
            <a:schemeClr val="accent1"/>
          </a:solidFill>
        </a:ln>
      </dgm:spPr>
    </dgm:pt>
    <dgm:pt modelId="{B5E75B60-2E10-46F6-9D7B-BAD52791DDE2}" type="pres">
      <dgm:prSet presAssocID="{8CBF1F67-90E0-4950-B41F-9F3A165DC6D1}" presName="ParentText" presStyleLbl="revTx" presStyleIdx="2" presStyleCnt="6">
        <dgm:presLayoutVars>
          <dgm:chMax val="0"/>
          <dgm:chPref val="0"/>
          <dgm:bulletEnabled val="1"/>
        </dgm:presLayoutVars>
      </dgm:prSet>
      <dgm:spPr/>
    </dgm:pt>
    <dgm:pt modelId="{79B1490B-3E14-437C-B9BD-0C09FEDE79D5}" type="pres">
      <dgm:prSet presAssocID="{8CBF1F67-90E0-4950-B41F-9F3A165DC6D1}" presName="Triangle" presStyleLbl="alignNode1" presStyleIdx="5" presStyleCnt="11"/>
      <dgm:spPr>
        <a:solidFill>
          <a:schemeClr val="bg2">
            <a:lumMod val="50000"/>
          </a:schemeClr>
        </a:solidFill>
        <a:ln>
          <a:solidFill>
            <a:schemeClr val="accent1"/>
          </a:solidFill>
        </a:ln>
      </dgm:spPr>
    </dgm:pt>
    <dgm:pt modelId="{F22B2828-ACC6-4DF5-B2D8-30060A6E5638}" type="pres">
      <dgm:prSet presAssocID="{F9F73E04-B526-4913-AE5F-A54CEB938207}" presName="sibTrans" presStyleCnt="0"/>
      <dgm:spPr/>
    </dgm:pt>
    <dgm:pt modelId="{22603978-77C2-4F94-9FD5-2A89B2628DEF}" type="pres">
      <dgm:prSet presAssocID="{F9F73E04-B526-4913-AE5F-A54CEB938207}" presName="space" presStyleCnt="0"/>
      <dgm:spPr/>
    </dgm:pt>
    <dgm:pt modelId="{3991F2B2-3FFB-4D7D-8151-6E56DDA494E3}" type="pres">
      <dgm:prSet presAssocID="{844EEB89-A311-48FE-8248-DC689AA41F2D}" presName="composite" presStyleCnt="0"/>
      <dgm:spPr/>
    </dgm:pt>
    <dgm:pt modelId="{A1B1BED7-49F5-4C5B-9BEE-5CD1686F5D65}" type="pres">
      <dgm:prSet presAssocID="{844EEB89-A311-48FE-8248-DC689AA41F2D}" presName="LShape" presStyleLbl="alignNode1" presStyleIdx="6" presStyleCnt="11"/>
      <dgm:spPr>
        <a:solidFill>
          <a:schemeClr val="accent1"/>
        </a:solidFill>
        <a:ln>
          <a:solidFill>
            <a:schemeClr val="accent1"/>
          </a:solidFill>
        </a:ln>
      </dgm:spPr>
    </dgm:pt>
    <dgm:pt modelId="{F183A83E-ABFB-4EB7-B6C9-7DD8D197DF7F}" type="pres">
      <dgm:prSet presAssocID="{844EEB89-A311-48FE-8248-DC689AA41F2D}" presName="ParentText" presStyleLbl="revTx" presStyleIdx="3" presStyleCnt="6">
        <dgm:presLayoutVars>
          <dgm:chMax val="0"/>
          <dgm:chPref val="0"/>
          <dgm:bulletEnabled val="1"/>
        </dgm:presLayoutVars>
      </dgm:prSet>
      <dgm:spPr/>
    </dgm:pt>
    <dgm:pt modelId="{30E73714-11E0-4128-BA44-12C4D2E42DA0}" type="pres">
      <dgm:prSet presAssocID="{844EEB89-A311-48FE-8248-DC689AA41F2D}" presName="Triangle" presStyleLbl="alignNode1" presStyleIdx="7" presStyleCnt="11" custLinFactNeighborX="25367" custLinFactNeighborY="12214"/>
      <dgm:spPr>
        <a:solidFill>
          <a:schemeClr val="bg2">
            <a:lumMod val="50000"/>
          </a:schemeClr>
        </a:solidFill>
        <a:ln>
          <a:solidFill>
            <a:schemeClr val="accent1"/>
          </a:solidFill>
        </a:ln>
      </dgm:spPr>
    </dgm:pt>
    <dgm:pt modelId="{4D512902-AC6F-4325-B5F6-CDFB2A44D2A0}" type="pres">
      <dgm:prSet presAssocID="{FB5DDFC1-76CB-4BE9-8BAC-0D1B81AEC7B3}" presName="sibTrans" presStyleCnt="0"/>
      <dgm:spPr/>
    </dgm:pt>
    <dgm:pt modelId="{C70BE6CF-5FC7-462E-9C0E-CE004EA3301F}" type="pres">
      <dgm:prSet presAssocID="{FB5DDFC1-76CB-4BE9-8BAC-0D1B81AEC7B3}" presName="space" presStyleCnt="0"/>
      <dgm:spPr/>
    </dgm:pt>
    <dgm:pt modelId="{FB1C9AE0-86DB-4F7C-B7D1-ABC1E35396DA}" type="pres">
      <dgm:prSet presAssocID="{4D2F7285-E291-44A0-8676-1A7AC4C281BF}" presName="composite" presStyleCnt="0"/>
      <dgm:spPr/>
    </dgm:pt>
    <dgm:pt modelId="{D2A40682-61C9-42AE-9254-B3D56854429F}" type="pres">
      <dgm:prSet presAssocID="{4D2F7285-E291-44A0-8676-1A7AC4C281BF}" presName="LShape" presStyleLbl="alignNode1" presStyleIdx="8" presStyleCnt="11" custLinFactNeighborX="8646" custLinFactNeighborY="8061"/>
      <dgm:spPr>
        <a:solidFill>
          <a:schemeClr val="accent1"/>
        </a:solidFill>
        <a:ln>
          <a:solidFill>
            <a:schemeClr val="accent1"/>
          </a:solidFill>
        </a:ln>
      </dgm:spPr>
    </dgm:pt>
    <dgm:pt modelId="{0B269717-8F64-47B9-A654-7CCC968D5DDE}" type="pres">
      <dgm:prSet presAssocID="{4D2F7285-E291-44A0-8676-1A7AC4C281BF}" presName="ParentText" presStyleLbl="revTx" presStyleIdx="4" presStyleCnt="6" custLinFactNeighborX="9361" custLinFactNeighborY="1212">
        <dgm:presLayoutVars>
          <dgm:chMax val="0"/>
          <dgm:chPref val="0"/>
          <dgm:bulletEnabled val="1"/>
        </dgm:presLayoutVars>
      </dgm:prSet>
      <dgm:spPr/>
    </dgm:pt>
    <dgm:pt modelId="{200D0059-5475-4524-A0CE-6726E6DF7102}" type="pres">
      <dgm:prSet presAssocID="{4D2F7285-E291-44A0-8676-1A7AC4C281BF}" presName="Triangle" presStyleLbl="alignNode1" presStyleIdx="9" presStyleCnt="11" custLinFactNeighborX="70463" custLinFactNeighborY="-3758"/>
      <dgm:spPr>
        <a:solidFill>
          <a:schemeClr val="bg2">
            <a:lumMod val="50000"/>
          </a:schemeClr>
        </a:solidFill>
        <a:ln>
          <a:solidFill>
            <a:schemeClr val="accent1"/>
          </a:solidFill>
        </a:ln>
      </dgm:spPr>
    </dgm:pt>
    <dgm:pt modelId="{4E0A6C02-11B4-433E-AF86-C8ABD1953B85}" type="pres">
      <dgm:prSet presAssocID="{DF2C1147-DBD6-4E8B-90B0-CA985972C7EF}" presName="sibTrans" presStyleCnt="0"/>
      <dgm:spPr/>
    </dgm:pt>
    <dgm:pt modelId="{13FD7C7C-5BEC-43F6-B86F-3C88113703A5}" type="pres">
      <dgm:prSet presAssocID="{DF2C1147-DBD6-4E8B-90B0-CA985972C7EF}" presName="space" presStyleCnt="0"/>
      <dgm:spPr/>
    </dgm:pt>
    <dgm:pt modelId="{61D91898-7182-4A18-AE15-344196C66149}" type="pres">
      <dgm:prSet presAssocID="{43B6ECB1-952D-4402-82F0-C52F551BD307}" presName="composite" presStyleCnt="0"/>
      <dgm:spPr/>
    </dgm:pt>
    <dgm:pt modelId="{7BC54C01-633A-4985-9AF3-9ADA6C2F49D7}" type="pres">
      <dgm:prSet presAssocID="{43B6ECB1-952D-4402-82F0-C52F551BD307}" presName="LShape" presStyleLbl="alignNode1" presStyleIdx="10" presStyleCnt="11" custLinFactNeighborX="14357" custLinFactNeighborY="5773"/>
      <dgm:spPr>
        <a:solidFill>
          <a:schemeClr val="accent1"/>
        </a:solidFill>
        <a:ln>
          <a:solidFill>
            <a:schemeClr val="accent1"/>
          </a:solidFill>
        </a:ln>
      </dgm:spPr>
    </dgm:pt>
    <dgm:pt modelId="{E7A51E25-E21F-40D0-BB76-7C43F305B5BE}" type="pres">
      <dgm:prSet presAssocID="{43B6ECB1-952D-4402-82F0-C52F551BD307}" presName="ParentText" presStyleLbl="revTx" presStyleIdx="5" presStyleCnt="6" custScaleX="122754" custLinFactNeighborX="33594" custLinFactNeighborY="8414">
        <dgm:presLayoutVars>
          <dgm:chMax val="0"/>
          <dgm:chPref val="0"/>
          <dgm:bulletEnabled val="1"/>
        </dgm:presLayoutVars>
      </dgm:prSet>
      <dgm:spPr/>
    </dgm:pt>
  </dgm:ptLst>
  <dgm:cxnLst>
    <dgm:cxn modelId="{090FB81C-EC36-470A-8CA9-3B24708EBC5A}" type="presOf" srcId="{844EEB89-A311-48FE-8248-DC689AA41F2D}" destId="{F183A83E-ABFB-4EB7-B6C9-7DD8D197DF7F}" srcOrd="0" destOrd="0" presId="urn:microsoft.com/office/officeart/2009/3/layout/StepUpProcess"/>
    <dgm:cxn modelId="{FCD77F45-01FA-4D1C-8247-E1E9642D0F47}" type="presOf" srcId="{43B6ECB1-952D-4402-82F0-C52F551BD307}" destId="{E7A51E25-E21F-40D0-BB76-7C43F305B5BE}" srcOrd="0" destOrd="0" presId="urn:microsoft.com/office/officeart/2009/3/layout/StepUpProcess"/>
    <dgm:cxn modelId="{FBE8796A-B66B-4DB8-9357-50365D5E1301}" type="presOf" srcId="{FCE6A8FF-A5B0-4552-B250-333BCC3D30FB}" destId="{3AA85CA8-C7BE-46DC-A045-30727895DA1E}" srcOrd="0" destOrd="0" presId="urn:microsoft.com/office/officeart/2009/3/layout/StepUpProcess"/>
    <dgm:cxn modelId="{64537159-A79C-4554-B9A7-917093C82813}" srcId="{FCE6A8FF-A5B0-4552-B250-333BCC3D30FB}" destId="{8CBF1F67-90E0-4950-B41F-9F3A165DC6D1}" srcOrd="2" destOrd="0" parTransId="{52B07F72-41A3-4BD5-AE62-96484E5A0580}" sibTransId="{F9F73E04-B526-4913-AE5F-A54CEB938207}"/>
    <dgm:cxn modelId="{2BD6827E-ED95-436B-B2E7-9D8C74BF3F58}" srcId="{FCE6A8FF-A5B0-4552-B250-333BCC3D30FB}" destId="{E1072ABF-5A45-4027-9A0A-0052918FAE0F}" srcOrd="1" destOrd="0" parTransId="{62D25607-C1A3-4BC9-85DB-0F06C563F6DA}" sibTransId="{E91CEE8E-E46E-4084-AD9D-2E52CB1F2A07}"/>
    <dgm:cxn modelId="{4F07E58F-F1E7-452E-86E7-A68A9282C508}" srcId="{FCE6A8FF-A5B0-4552-B250-333BCC3D30FB}" destId="{844EEB89-A311-48FE-8248-DC689AA41F2D}" srcOrd="3" destOrd="0" parTransId="{C50C2669-1192-4592-BB83-6A0383190DFA}" sibTransId="{FB5DDFC1-76CB-4BE9-8BAC-0D1B81AEC7B3}"/>
    <dgm:cxn modelId="{0F3391BE-581E-40AF-BADC-ECAF242D1E4A}" type="presOf" srcId="{CEC2FE57-384A-4DF7-9076-8D0590E2C495}" destId="{B930EE74-1163-4B92-B31A-4799E1EDB059}" srcOrd="0" destOrd="0" presId="urn:microsoft.com/office/officeart/2009/3/layout/StepUpProcess"/>
    <dgm:cxn modelId="{C8E957D5-C95F-4212-A07F-3B895D2B71D2}" srcId="{FCE6A8FF-A5B0-4552-B250-333BCC3D30FB}" destId="{4D2F7285-E291-44A0-8676-1A7AC4C281BF}" srcOrd="4" destOrd="0" parTransId="{B9F1AA93-C8E3-43A7-884A-EDCC2017D6F4}" sibTransId="{DF2C1147-DBD6-4E8B-90B0-CA985972C7EF}"/>
    <dgm:cxn modelId="{D4837DDB-5364-4CCB-998F-C5D40B1A2D73}" type="presOf" srcId="{4D2F7285-E291-44A0-8676-1A7AC4C281BF}" destId="{0B269717-8F64-47B9-A654-7CCC968D5DDE}" srcOrd="0" destOrd="0" presId="urn:microsoft.com/office/officeart/2009/3/layout/StepUpProcess"/>
    <dgm:cxn modelId="{421DDADE-29C1-46AC-85DC-FB6AED924E33}" srcId="{FCE6A8FF-A5B0-4552-B250-333BCC3D30FB}" destId="{43B6ECB1-952D-4402-82F0-C52F551BD307}" srcOrd="5" destOrd="0" parTransId="{DABDA3E8-7D3F-4065-BCEC-D0AA7451108E}" sibTransId="{CB1E7B8D-0FB1-435B-9B85-2304F1E12A1F}"/>
    <dgm:cxn modelId="{25552FE0-F60C-4206-8251-BF88675A0C64}" type="presOf" srcId="{E1072ABF-5A45-4027-9A0A-0052918FAE0F}" destId="{8ECE3361-A050-4CD9-BF29-479E77A68600}" srcOrd="0" destOrd="0" presId="urn:microsoft.com/office/officeart/2009/3/layout/StepUpProcess"/>
    <dgm:cxn modelId="{AAF8EDE2-EA06-4BC7-9C3A-4F9891B97870}" srcId="{FCE6A8FF-A5B0-4552-B250-333BCC3D30FB}" destId="{CEC2FE57-384A-4DF7-9076-8D0590E2C495}" srcOrd="0" destOrd="0" parTransId="{F47467CE-6FA4-4213-B0A1-A9716E445846}" sibTransId="{B670DA6A-631E-4264-8211-9B46748F4DD6}"/>
    <dgm:cxn modelId="{DB1990EC-5D3A-411C-925D-B0A1863F894D}" type="presOf" srcId="{8CBF1F67-90E0-4950-B41F-9F3A165DC6D1}" destId="{B5E75B60-2E10-46F6-9D7B-BAD52791DDE2}" srcOrd="0" destOrd="0" presId="urn:microsoft.com/office/officeart/2009/3/layout/StepUpProcess"/>
    <dgm:cxn modelId="{E60FDBA1-66D8-402A-9644-CC6069962991}" type="presParOf" srcId="{3AA85CA8-C7BE-46DC-A045-30727895DA1E}" destId="{630990BD-F2A1-48C9-91B4-9876B4A3325E}" srcOrd="0" destOrd="0" presId="urn:microsoft.com/office/officeart/2009/3/layout/StepUpProcess"/>
    <dgm:cxn modelId="{0066244F-A1C9-41B0-83B5-16ECC89935BD}" type="presParOf" srcId="{630990BD-F2A1-48C9-91B4-9876B4A3325E}" destId="{7872D58F-3C16-46B1-8566-1A26A281BDF6}" srcOrd="0" destOrd="0" presId="urn:microsoft.com/office/officeart/2009/3/layout/StepUpProcess"/>
    <dgm:cxn modelId="{C8C95B6F-9DF8-491C-A4EE-6C26CB6A7838}" type="presParOf" srcId="{630990BD-F2A1-48C9-91B4-9876B4A3325E}" destId="{B930EE74-1163-4B92-B31A-4799E1EDB059}" srcOrd="1" destOrd="0" presId="urn:microsoft.com/office/officeart/2009/3/layout/StepUpProcess"/>
    <dgm:cxn modelId="{25571557-8068-4DED-B620-D57787D17A4E}" type="presParOf" srcId="{630990BD-F2A1-48C9-91B4-9876B4A3325E}" destId="{D44B6F7F-8728-4DDF-9AA7-C4E69719EE32}" srcOrd="2" destOrd="0" presId="urn:microsoft.com/office/officeart/2009/3/layout/StepUpProcess"/>
    <dgm:cxn modelId="{0F0CBE27-CFC9-4D04-AF3A-F0A46F272E41}" type="presParOf" srcId="{3AA85CA8-C7BE-46DC-A045-30727895DA1E}" destId="{F3C8B4B8-A623-4A99-A26D-A45EB9933F1D}" srcOrd="1" destOrd="0" presId="urn:microsoft.com/office/officeart/2009/3/layout/StepUpProcess"/>
    <dgm:cxn modelId="{973A9993-4EE6-4CD4-AA2E-79EE067DCDE5}" type="presParOf" srcId="{F3C8B4B8-A623-4A99-A26D-A45EB9933F1D}" destId="{97FB3D3E-A91F-4EDB-92D2-32C54484EAC7}" srcOrd="0" destOrd="0" presId="urn:microsoft.com/office/officeart/2009/3/layout/StepUpProcess"/>
    <dgm:cxn modelId="{B99DBB2D-9071-4AE3-A142-203BFCC785A5}" type="presParOf" srcId="{3AA85CA8-C7BE-46DC-A045-30727895DA1E}" destId="{01C51A4D-A8AB-4C2F-858B-676E20354D1E}" srcOrd="2" destOrd="0" presId="urn:microsoft.com/office/officeart/2009/3/layout/StepUpProcess"/>
    <dgm:cxn modelId="{E278B044-AA79-475C-8A6F-82CC6BE3FB60}" type="presParOf" srcId="{01C51A4D-A8AB-4C2F-858B-676E20354D1E}" destId="{C638CD70-F3A9-4D66-92B5-7C514549564E}" srcOrd="0" destOrd="0" presId="urn:microsoft.com/office/officeart/2009/3/layout/StepUpProcess"/>
    <dgm:cxn modelId="{F48A5C60-35DD-4930-B07C-ECFB36979DEC}" type="presParOf" srcId="{01C51A4D-A8AB-4C2F-858B-676E20354D1E}" destId="{8ECE3361-A050-4CD9-BF29-479E77A68600}" srcOrd="1" destOrd="0" presId="urn:microsoft.com/office/officeart/2009/3/layout/StepUpProcess"/>
    <dgm:cxn modelId="{FD493B4E-A70F-48A7-8168-D56393B05013}" type="presParOf" srcId="{01C51A4D-A8AB-4C2F-858B-676E20354D1E}" destId="{1949A381-1636-4788-96A2-5008C2446D3D}" srcOrd="2" destOrd="0" presId="urn:microsoft.com/office/officeart/2009/3/layout/StepUpProcess"/>
    <dgm:cxn modelId="{EBE6FF6A-81C7-44D7-B238-CDD7F63CA290}" type="presParOf" srcId="{3AA85CA8-C7BE-46DC-A045-30727895DA1E}" destId="{62C5FA3D-3B49-4E09-847B-935C53A38FBC}" srcOrd="3" destOrd="0" presId="urn:microsoft.com/office/officeart/2009/3/layout/StepUpProcess"/>
    <dgm:cxn modelId="{58A8BF54-2C60-4818-8B23-F7EDBB9B07E2}" type="presParOf" srcId="{62C5FA3D-3B49-4E09-847B-935C53A38FBC}" destId="{47987083-393B-44BD-85BE-04BDB754727C}" srcOrd="0" destOrd="0" presId="urn:microsoft.com/office/officeart/2009/3/layout/StepUpProcess"/>
    <dgm:cxn modelId="{70C6A285-EA6D-4A8E-895E-775421DB3A6A}" type="presParOf" srcId="{3AA85CA8-C7BE-46DC-A045-30727895DA1E}" destId="{6186E0CE-8ECC-465E-A421-E61C892B8731}" srcOrd="4" destOrd="0" presId="urn:microsoft.com/office/officeart/2009/3/layout/StepUpProcess"/>
    <dgm:cxn modelId="{8E4FE4C7-F2F7-428A-9B25-5E9B7EC7FB3D}" type="presParOf" srcId="{6186E0CE-8ECC-465E-A421-E61C892B8731}" destId="{68B88044-2DB4-442D-8807-3F392425BF86}" srcOrd="0" destOrd="0" presId="urn:microsoft.com/office/officeart/2009/3/layout/StepUpProcess"/>
    <dgm:cxn modelId="{62A37EAE-02D8-4B50-AB16-68F2715AD232}" type="presParOf" srcId="{6186E0CE-8ECC-465E-A421-E61C892B8731}" destId="{B5E75B60-2E10-46F6-9D7B-BAD52791DDE2}" srcOrd="1" destOrd="0" presId="urn:microsoft.com/office/officeart/2009/3/layout/StepUpProcess"/>
    <dgm:cxn modelId="{53C8C2BE-F6AE-4370-A108-993336372AFB}" type="presParOf" srcId="{6186E0CE-8ECC-465E-A421-E61C892B8731}" destId="{79B1490B-3E14-437C-B9BD-0C09FEDE79D5}" srcOrd="2" destOrd="0" presId="urn:microsoft.com/office/officeart/2009/3/layout/StepUpProcess"/>
    <dgm:cxn modelId="{C14D4B3D-6FCB-4F42-BC42-3855FC0B7F6C}" type="presParOf" srcId="{3AA85CA8-C7BE-46DC-A045-30727895DA1E}" destId="{F22B2828-ACC6-4DF5-B2D8-30060A6E5638}" srcOrd="5" destOrd="0" presId="urn:microsoft.com/office/officeart/2009/3/layout/StepUpProcess"/>
    <dgm:cxn modelId="{BA386312-CC51-4375-97A4-9EF409C71CD4}" type="presParOf" srcId="{F22B2828-ACC6-4DF5-B2D8-30060A6E5638}" destId="{22603978-77C2-4F94-9FD5-2A89B2628DEF}" srcOrd="0" destOrd="0" presId="urn:microsoft.com/office/officeart/2009/3/layout/StepUpProcess"/>
    <dgm:cxn modelId="{954D831C-0E61-4557-BB98-227187814551}" type="presParOf" srcId="{3AA85CA8-C7BE-46DC-A045-30727895DA1E}" destId="{3991F2B2-3FFB-4D7D-8151-6E56DDA494E3}" srcOrd="6" destOrd="0" presId="urn:microsoft.com/office/officeart/2009/3/layout/StepUpProcess"/>
    <dgm:cxn modelId="{530C9D34-7C64-478F-91FB-CCBC6028EE63}" type="presParOf" srcId="{3991F2B2-3FFB-4D7D-8151-6E56DDA494E3}" destId="{A1B1BED7-49F5-4C5B-9BEE-5CD1686F5D65}" srcOrd="0" destOrd="0" presId="urn:microsoft.com/office/officeart/2009/3/layout/StepUpProcess"/>
    <dgm:cxn modelId="{CE86AD42-A7B7-4C0F-B3CE-B46A19CD1892}" type="presParOf" srcId="{3991F2B2-3FFB-4D7D-8151-6E56DDA494E3}" destId="{F183A83E-ABFB-4EB7-B6C9-7DD8D197DF7F}" srcOrd="1" destOrd="0" presId="urn:microsoft.com/office/officeart/2009/3/layout/StepUpProcess"/>
    <dgm:cxn modelId="{0D0B02F6-5C91-48E8-A7E9-55B83BC6F007}" type="presParOf" srcId="{3991F2B2-3FFB-4D7D-8151-6E56DDA494E3}" destId="{30E73714-11E0-4128-BA44-12C4D2E42DA0}" srcOrd="2" destOrd="0" presId="urn:microsoft.com/office/officeart/2009/3/layout/StepUpProcess"/>
    <dgm:cxn modelId="{07270186-96A8-4D0E-A77E-DBAC7E948689}" type="presParOf" srcId="{3AA85CA8-C7BE-46DC-A045-30727895DA1E}" destId="{4D512902-AC6F-4325-B5F6-CDFB2A44D2A0}" srcOrd="7" destOrd="0" presId="urn:microsoft.com/office/officeart/2009/3/layout/StepUpProcess"/>
    <dgm:cxn modelId="{10B564B4-9E7D-49A1-B161-965BF7BC6EB7}" type="presParOf" srcId="{4D512902-AC6F-4325-B5F6-CDFB2A44D2A0}" destId="{C70BE6CF-5FC7-462E-9C0E-CE004EA3301F}" srcOrd="0" destOrd="0" presId="urn:microsoft.com/office/officeart/2009/3/layout/StepUpProcess"/>
    <dgm:cxn modelId="{CD19EC89-7119-49E7-B258-06F5B362B7CF}" type="presParOf" srcId="{3AA85CA8-C7BE-46DC-A045-30727895DA1E}" destId="{FB1C9AE0-86DB-4F7C-B7D1-ABC1E35396DA}" srcOrd="8" destOrd="0" presId="urn:microsoft.com/office/officeart/2009/3/layout/StepUpProcess"/>
    <dgm:cxn modelId="{4218DE39-4344-4039-A67B-869E7EF10D2F}" type="presParOf" srcId="{FB1C9AE0-86DB-4F7C-B7D1-ABC1E35396DA}" destId="{D2A40682-61C9-42AE-9254-B3D56854429F}" srcOrd="0" destOrd="0" presId="urn:microsoft.com/office/officeart/2009/3/layout/StepUpProcess"/>
    <dgm:cxn modelId="{25817F08-278F-4907-9D54-0D227515EAAB}" type="presParOf" srcId="{FB1C9AE0-86DB-4F7C-B7D1-ABC1E35396DA}" destId="{0B269717-8F64-47B9-A654-7CCC968D5DDE}" srcOrd="1" destOrd="0" presId="urn:microsoft.com/office/officeart/2009/3/layout/StepUpProcess"/>
    <dgm:cxn modelId="{12A6B531-C62F-4975-A47B-F110C2A8B828}" type="presParOf" srcId="{FB1C9AE0-86DB-4F7C-B7D1-ABC1E35396DA}" destId="{200D0059-5475-4524-A0CE-6726E6DF7102}" srcOrd="2" destOrd="0" presId="urn:microsoft.com/office/officeart/2009/3/layout/StepUpProcess"/>
    <dgm:cxn modelId="{E113B2D4-4BA5-4238-A7F0-863E9869E664}" type="presParOf" srcId="{3AA85CA8-C7BE-46DC-A045-30727895DA1E}" destId="{4E0A6C02-11B4-433E-AF86-C8ABD1953B85}" srcOrd="9" destOrd="0" presId="urn:microsoft.com/office/officeart/2009/3/layout/StepUpProcess"/>
    <dgm:cxn modelId="{9E1544A1-FB6E-4576-95B4-D410945035D0}" type="presParOf" srcId="{4E0A6C02-11B4-433E-AF86-C8ABD1953B85}" destId="{13FD7C7C-5BEC-43F6-B86F-3C88113703A5}" srcOrd="0" destOrd="0" presId="urn:microsoft.com/office/officeart/2009/3/layout/StepUpProcess"/>
    <dgm:cxn modelId="{E128491C-9581-4796-A3B7-1F597B16AF55}" type="presParOf" srcId="{3AA85CA8-C7BE-46DC-A045-30727895DA1E}" destId="{61D91898-7182-4A18-AE15-344196C66149}" srcOrd="10" destOrd="0" presId="urn:microsoft.com/office/officeart/2009/3/layout/StepUpProcess"/>
    <dgm:cxn modelId="{ACFB14FA-E667-4F13-AE92-0B17763935FD}" type="presParOf" srcId="{61D91898-7182-4A18-AE15-344196C66149}" destId="{7BC54C01-633A-4985-9AF3-9ADA6C2F49D7}" srcOrd="0" destOrd="0" presId="urn:microsoft.com/office/officeart/2009/3/layout/StepUpProcess"/>
    <dgm:cxn modelId="{E8323FA2-FFB5-4E1A-84E6-8B31AF92D354}" type="presParOf" srcId="{61D91898-7182-4A18-AE15-344196C66149}" destId="{E7A51E25-E21F-40D0-BB76-7C43F305B5B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65426-85FF-441C-A7CF-8C9A213520A7}" type="doc">
      <dgm:prSet loTypeId="urn:microsoft.com/office/officeart/2005/8/layout/funnel1" loCatId="process" qsTypeId="urn:microsoft.com/office/officeart/2005/8/quickstyle/simple5" qsCatId="simple" csTypeId="urn:microsoft.com/office/officeart/2005/8/colors/accent1_2" csCatId="accent1" phldr="1"/>
      <dgm:spPr/>
      <dgm:t>
        <a:bodyPr/>
        <a:lstStyle/>
        <a:p>
          <a:endParaRPr lang="de-DE"/>
        </a:p>
      </dgm:t>
    </dgm:pt>
    <dgm:pt modelId="{4FBC2E5C-4867-4178-A288-466C518743C4}">
      <dgm:prSet phldrT="[Text]"/>
      <dgm:spPr>
        <a:solidFill>
          <a:schemeClr val="bg2">
            <a:lumMod val="75000"/>
          </a:schemeClr>
        </a:solidFill>
      </dgm:spPr>
      <dgm:t>
        <a:bodyPr/>
        <a:lstStyle/>
        <a:p>
          <a:r>
            <a:rPr lang="de-DE"/>
            <a:t>Aktien</a:t>
          </a:r>
        </a:p>
      </dgm:t>
    </dgm:pt>
    <dgm:pt modelId="{AA28E4CB-2EF9-4F02-BBE7-6A7CDBBC39DE}" type="parTrans" cxnId="{31B923E5-526E-4C7B-84D5-DA07474A642A}">
      <dgm:prSet/>
      <dgm:spPr/>
      <dgm:t>
        <a:bodyPr/>
        <a:lstStyle/>
        <a:p>
          <a:endParaRPr lang="de-DE"/>
        </a:p>
      </dgm:t>
    </dgm:pt>
    <dgm:pt modelId="{5E2B80DA-3B6B-4F15-9482-AE703E0EF0EE}" type="sibTrans" cxnId="{31B923E5-526E-4C7B-84D5-DA07474A642A}">
      <dgm:prSet/>
      <dgm:spPr/>
      <dgm:t>
        <a:bodyPr/>
        <a:lstStyle/>
        <a:p>
          <a:endParaRPr lang="de-DE"/>
        </a:p>
      </dgm:t>
    </dgm:pt>
    <dgm:pt modelId="{90B94B0A-531E-4FC1-ADB4-079E343D734A}">
      <dgm:prSet phldrT="[Text]"/>
      <dgm:spPr>
        <a:solidFill>
          <a:schemeClr val="accent1"/>
        </a:solidFill>
      </dgm:spPr>
      <dgm:t>
        <a:bodyPr/>
        <a:lstStyle/>
        <a:p>
          <a:r>
            <a:rPr lang="de-DE"/>
            <a:t>Anleihen</a:t>
          </a:r>
        </a:p>
      </dgm:t>
    </dgm:pt>
    <dgm:pt modelId="{B714EFB1-1140-487B-A8CE-601BEAE44F0B}" type="parTrans" cxnId="{4AE09409-C847-4085-9353-EB358DB5EBE5}">
      <dgm:prSet/>
      <dgm:spPr/>
      <dgm:t>
        <a:bodyPr/>
        <a:lstStyle/>
        <a:p>
          <a:endParaRPr lang="de-DE"/>
        </a:p>
      </dgm:t>
    </dgm:pt>
    <dgm:pt modelId="{B13BC2BA-001A-4B3B-8A28-92E3CED9BA61}" type="sibTrans" cxnId="{4AE09409-C847-4085-9353-EB358DB5EBE5}">
      <dgm:prSet/>
      <dgm:spPr/>
      <dgm:t>
        <a:bodyPr/>
        <a:lstStyle/>
        <a:p>
          <a:endParaRPr lang="de-DE"/>
        </a:p>
      </dgm:t>
    </dgm:pt>
    <dgm:pt modelId="{901E494A-D378-48C6-9988-14C455A2211B}">
      <dgm:prSet phldrT="[Text]"/>
      <dgm:spPr/>
      <dgm:t>
        <a:bodyPr/>
        <a:lstStyle/>
        <a:p>
          <a:r>
            <a:rPr lang="de-DE"/>
            <a:t>Fonds, ETFs &amp; Zertifikate</a:t>
          </a:r>
        </a:p>
      </dgm:t>
    </dgm:pt>
    <dgm:pt modelId="{63159CF8-AC6E-4E8D-8336-461DDEE0F590}" type="parTrans" cxnId="{F76742ED-C4B2-4C9E-815F-1E54A3789E81}">
      <dgm:prSet/>
      <dgm:spPr/>
      <dgm:t>
        <a:bodyPr/>
        <a:lstStyle/>
        <a:p>
          <a:endParaRPr lang="de-DE"/>
        </a:p>
      </dgm:t>
    </dgm:pt>
    <dgm:pt modelId="{5B16A037-0781-4325-9742-3B47A7110E37}" type="sibTrans" cxnId="{F76742ED-C4B2-4C9E-815F-1E54A3789E81}">
      <dgm:prSet/>
      <dgm:spPr/>
      <dgm:t>
        <a:bodyPr/>
        <a:lstStyle/>
        <a:p>
          <a:endParaRPr lang="de-DE"/>
        </a:p>
      </dgm:t>
    </dgm:pt>
    <dgm:pt modelId="{EE6C8B4F-CF27-4D8C-B02B-0BE62B102D14}">
      <dgm:prSet phldrT="[Text]"/>
      <dgm:spPr/>
      <dgm:t>
        <a:bodyPr/>
        <a:lstStyle/>
        <a:p>
          <a:r>
            <a:rPr lang="de-DE">
              <a:solidFill>
                <a:schemeClr val="accent1"/>
              </a:solidFill>
            </a:rPr>
            <a:t>Depotzusammenstellung</a:t>
          </a:r>
        </a:p>
        <a:p>
          <a:r>
            <a:rPr lang="de-DE">
              <a:solidFill>
                <a:schemeClr val="accent1"/>
              </a:solidFill>
            </a:rPr>
            <a:t>auf Basis unserer Watchlists</a:t>
          </a:r>
        </a:p>
      </dgm:t>
    </dgm:pt>
    <dgm:pt modelId="{BC3B62B6-1C89-46DE-A058-3BA6DC74216C}" type="sibTrans" cxnId="{0AF5931E-7639-4CCC-865E-D5CFD909D1D7}">
      <dgm:prSet/>
      <dgm:spPr/>
      <dgm:t>
        <a:bodyPr/>
        <a:lstStyle/>
        <a:p>
          <a:endParaRPr lang="de-DE"/>
        </a:p>
      </dgm:t>
    </dgm:pt>
    <dgm:pt modelId="{46D45BBD-2739-4122-AD20-DCDC823F5216}" type="parTrans" cxnId="{0AF5931E-7639-4CCC-865E-D5CFD909D1D7}">
      <dgm:prSet/>
      <dgm:spPr/>
      <dgm:t>
        <a:bodyPr/>
        <a:lstStyle/>
        <a:p>
          <a:endParaRPr lang="de-DE"/>
        </a:p>
      </dgm:t>
    </dgm:pt>
    <dgm:pt modelId="{93E329A1-0F61-464A-B886-74EF3A1A02EA}" type="pres">
      <dgm:prSet presAssocID="{34C65426-85FF-441C-A7CF-8C9A213520A7}" presName="Name0" presStyleCnt="0">
        <dgm:presLayoutVars>
          <dgm:chMax val="4"/>
          <dgm:resizeHandles val="exact"/>
        </dgm:presLayoutVars>
      </dgm:prSet>
      <dgm:spPr/>
    </dgm:pt>
    <dgm:pt modelId="{2318CBE3-5ABD-438B-AE8A-90B0A7F62A6A}" type="pres">
      <dgm:prSet presAssocID="{34C65426-85FF-441C-A7CF-8C9A213520A7}" presName="ellipse" presStyleLbl="trBgShp" presStyleIdx="0" presStyleCnt="1"/>
      <dgm:spPr/>
    </dgm:pt>
    <dgm:pt modelId="{C4B3E01A-77BB-43D4-A5E7-BFFCC7FCD4F0}" type="pres">
      <dgm:prSet presAssocID="{34C65426-85FF-441C-A7CF-8C9A213520A7}" presName="arrow1" presStyleLbl="fgShp" presStyleIdx="0" presStyleCnt="1"/>
      <dgm:spPr/>
    </dgm:pt>
    <dgm:pt modelId="{77FF99EE-A531-476F-A722-8CA465C00A4A}" type="pres">
      <dgm:prSet presAssocID="{34C65426-85FF-441C-A7CF-8C9A213520A7}" presName="rectangle" presStyleLbl="revTx" presStyleIdx="0" presStyleCnt="1" custLinFactNeighborX="-2007" custLinFactNeighborY="27850">
        <dgm:presLayoutVars>
          <dgm:bulletEnabled val="1"/>
        </dgm:presLayoutVars>
      </dgm:prSet>
      <dgm:spPr/>
    </dgm:pt>
    <dgm:pt modelId="{31919798-6D7A-40CE-8E27-B2152463321C}" type="pres">
      <dgm:prSet presAssocID="{90B94B0A-531E-4FC1-ADB4-079E343D734A}" presName="item1" presStyleLbl="node1" presStyleIdx="0" presStyleCnt="3">
        <dgm:presLayoutVars>
          <dgm:bulletEnabled val="1"/>
        </dgm:presLayoutVars>
      </dgm:prSet>
      <dgm:spPr/>
    </dgm:pt>
    <dgm:pt modelId="{388D3496-B9CB-4AFF-BE96-5157AEA5B400}" type="pres">
      <dgm:prSet presAssocID="{901E494A-D378-48C6-9988-14C455A2211B}" presName="item2" presStyleLbl="node1" presStyleIdx="1" presStyleCnt="3">
        <dgm:presLayoutVars>
          <dgm:bulletEnabled val="1"/>
        </dgm:presLayoutVars>
      </dgm:prSet>
      <dgm:spPr/>
    </dgm:pt>
    <dgm:pt modelId="{FF013E7B-B749-485F-999A-C06BD7CC4D4F}" type="pres">
      <dgm:prSet presAssocID="{EE6C8B4F-CF27-4D8C-B02B-0BE62B102D14}" presName="item3" presStyleLbl="node1" presStyleIdx="2" presStyleCnt="3">
        <dgm:presLayoutVars>
          <dgm:bulletEnabled val="1"/>
        </dgm:presLayoutVars>
      </dgm:prSet>
      <dgm:spPr/>
    </dgm:pt>
    <dgm:pt modelId="{45F3E187-C021-4F81-AA5D-FEC9AC234AF3}" type="pres">
      <dgm:prSet presAssocID="{34C65426-85FF-441C-A7CF-8C9A213520A7}" presName="funnel" presStyleLbl="trAlignAcc1" presStyleIdx="0" presStyleCnt="1" custLinFactNeighborX="-25" custLinFactNeighborY="-241"/>
      <dgm:spPr/>
    </dgm:pt>
  </dgm:ptLst>
  <dgm:cxnLst>
    <dgm:cxn modelId="{4AE09409-C847-4085-9353-EB358DB5EBE5}" srcId="{34C65426-85FF-441C-A7CF-8C9A213520A7}" destId="{90B94B0A-531E-4FC1-ADB4-079E343D734A}" srcOrd="1" destOrd="0" parTransId="{B714EFB1-1140-487B-A8CE-601BEAE44F0B}" sibTransId="{B13BC2BA-001A-4B3B-8A28-92E3CED9BA61}"/>
    <dgm:cxn modelId="{0AF5931E-7639-4CCC-865E-D5CFD909D1D7}" srcId="{34C65426-85FF-441C-A7CF-8C9A213520A7}" destId="{EE6C8B4F-CF27-4D8C-B02B-0BE62B102D14}" srcOrd="3" destOrd="0" parTransId="{46D45BBD-2739-4122-AD20-DCDC823F5216}" sibTransId="{BC3B62B6-1C89-46DE-A058-3BA6DC74216C}"/>
    <dgm:cxn modelId="{B7B42425-D536-42B2-99B3-67456C81A4E0}" type="presOf" srcId="{EE6C8B4F-CF27-4D8C-B02B-0BE62B102D14}" destId="{77FF99EE-A531-476F-A722-8CA465C00A4A}" srcOrd="0" destOrd="0" presId="urn:microsoft.com/office/officeart/2005/8/layout/funnel1"/>
    <dgm:cxn modelId="{02B68264-E08D-4D8C-AAA9-18D91A2D8F25}" type="presOf" srcId="{34C65426-85FF-441C-A7CF-8C9A213520A7}" destId="{93E329A1-0F61-464A-B886-74EF3A1A02EA}" srcOrd="0" destOrd="0" presId="urn:microsoft.com/office/officeart/2005/8/layout/funnel1"/>
    <dgm:cxn modelId="{E6250795-2085-4C46-B5E0-E186C36511C0}" type="presOf" srcId="{901E494A-D378-48C6-9988-14C455A2211B}" destId="{31919798-6D7A-40CE-8E27-B2152463321C}" srcOrd="0" destOrd="0" presId="urn:microsoft.com/office/officeart/2005/8/layout/funnel1"/>
    <dgm:cxn modelId="{9D6237BB-3FC7-486F-99A8-0AB72C395118}" type="presOf" srcId="{90B94B0A-531E-4FC1-ADB4-079E343D734A}" destId="{388D3496-B9CB-4AFF-BE96-5157AEA5B400}" srcOrd="0" destOrd="0" presId="urn:microsoft.com/office/officeart/2005/8/layout/funnel1"/>
    <dgm:cxn modelId="{8DB6D6D0-477E-48DE-ADE6-F65795DD652E}" type="presOf" srcId="{4FBC2E5C-4867-4178-A288-466C518743C4}" destId="{FF013E7B-B749-485F-999A-C06BD7CC4D4F}" srcOrd="0" destOrd="0" presId="urn:microsoft.com/office/officeart/2005/8/layout/funnel1"/>
    <dgm:cxn modelId="{31B923E5-526E-4C7B-84D5-DA07474A642A}" srcId="{34C65426-85FF-441C-A7CF-8C9A213520A7}" destId="{4FBC2E5C-4867-4178-A288-466C518743C4}" srcOrd="0" destOrd="0" parTransId="{AA28E4CB-2EF9-4F02-BBE7-6A7CDBBC39DE}" sibTransId="{5E2B80DA-3B6B-4F15-9482-AE703E0EF0EE}"/>
    <dgm:cxn modelId="{F76742ED-C4B2-4C9E-815F-1E54A3789E81}" srcId="{34C65426-85FF-441C-A7CF-8C9A213520A7}" destId="{901E494A-D378-48C6-9988-14C455A2211B}" srcOrd="2" destOrd="0" parTransId="{63159CF8-AC6E-4E8D-8336-461DDEE0F590}" sibTransId="{5B16A037-0781-4325-9742-3B47A7110E37}"/>
    <dgm:cxn modelId="{E024E313-0E40-4044-8FFE-30191FB937D4}" type="presParOf" srcId="{93E329A1-0F61-464A-B886-74EF3A1A02EA}" destId="{2318CBE3-5ABD-438B-AE8A-90B0A7F62A6A}" srcOrd="0" destOrd="0" presId="urn:microsoft.com/office/officeart/2005/8/layout/funnel1"/>
    <dgm:cxn modelId="{27C9F54C-3FA7-44AE-A3C5-BA5ABCED836B}" type="presParOf" srcId="{93E329A1-0F61-464A-B886-74EF3A1A02EA}" destId="{C4B3E01A-77BB-43D4-A5E7-BFFCC7FCD4F0}" srcOrd="1" destOrd="0" presId="urn:microsoft.com/office/officeart/2005/8/layout/funnel1"/>
    <dgm:cxn modelId="{0173C5E0-20DD-4A13-AFB5-C190B66B8482}" type="presParOf" srcId="{93E329A1-0F61-464A-B886-74EF3A1A02EA}" destId="{77FF99EE-A531-476F-A722-8CA465C00A4A}" srcOrd="2" destOrd="0" presId="urn:microsoft.com/office/officeart/2005/8/layout/funnel1"/>
    <dgm:cxn modelId="{276BFD1D-A133-4D8B-877B-E9CC29553E1C}" type="presParOf" srcId="{93E329A1-0F61-464A-B886-74EF3A1A02EA}" destId="{31919798-6D7A-40CE-8E27-B2152463321C}" srcOrd="3" destOrd="0" presId="urn:microsoft.com/office/officeart/2005/8/layout/funnel1"/>
    <dgm:cxn modelId="{E6F28774-F6B5-4290-AEE5-57624A9BE454}" type="presParOf" srcId="{93E329A1-0F61-464A-B886-74EF3A1A02EA}" destId="{388D3496-B9CB-4AFF-BE96-5157AEA5B400}" srcOrd="4" destOrd="0" presId="urn:microsoft.com/office/officeart/2005/8/layout/funnel1"/>
    <dgm:cxn modelId="{760159C2-ED3C-42D7-8390-2243CB320375}" type="presParOf" srcId="{93E329A1-0F61-464A-B886-74EF3A1A02EA}" destId="{FF013E7B-B749-485F-999A-C06BD7CC4D4F}" srcOrd="5" destOrd="0" presId="urn:microsoft.com/office/officeart/2005/8/layout/funnel1"/>
    <dgm:cxn modelId="{93E0E1E9-937F-4B3A-BE9C-4EEB1B7BA6B0}" type="presParOf" srcId="{93E329A1-0F61-464A-B886-74EF3A1A02EA}" destId="{45F3E187-C021-4F81-AA5D-FEC9AC234AF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D58F-3C16-46B1-8566-1A26A281BDF6}">
      <dsp:nvSpPr>
        <dsp:cNvPr id="0" name=""/>
        <dsp:cNvSpPr/>
      </dsp:nvSpPr>
      <dsp:spPr>
        <a:xfrm rot="5400000">
          <a:off x="324503" y="2090444"/>
          <a:ext cx="971385" cy="1616362"/>
        </a:xfrm>
        <a:prstGeom prst="corner">
          <a:avLst>
            <a:gd name="adj1" fmla="val 16120"/>
            <a:gd name="adj2" fmla="val 16110"/>
          </a:avLst>
        </a:prstGeom>
        <a:solidFill>
          <a:schemeClr val="accent1"/>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B930EE74-1163-4B92-B31A-4799E1EDB059}">
      <dsp:nvSpPr>
        <dsp:cNvPr id="0" name=""/>
        <dsp:cNvSpPr/>
      </dsp:nvSpPr>
      <dsp:spPr>
        <a:xfrm>
          <a:off x="162354" y="2573389"/>
          <a:ext cx="1459261" cy="12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de-DE" sz="3700" kern="1200">
              <a:solidFill>
                <a:schemeClr val="bg2">
                  <a:lumMod val="50000"/>
                </a:schemeClr>
              </a:solidFill>
            </a:rPr>
            <a:t>2004</a:t>
          </a:r>
        </a:p>
      </dsp:txBody>
      <dsp:txXfrm>
        <a:off x="162354" y="2573389"/>
        <a:ext cx="1459261" cy="1279128"/>
      </dsp:txXfrm>
    </dsp:sp>
    <dsp:sp modelId="{D44B6F7F-8728-4DDF-9AA7-C4E69719EE32}">
      <dsp:nvSpPr>
        <dsp:cNvPr id="0" name=""/>
        <dsp:cNvSpPr/>
      </dsp:nvSpPr>
      <dsp:spPr>
        <a:xfrm>
          <a:off x="1346284" y="1971446"/>
          <a:ext cx="275332" cy="275332"/>
        </a:xfrm>
        <a:prstGeom prst="triangle">
          <a:avLst>
            <a:gd name="adj" fmla="val 100000"/>
          </a:avLst>
        </a:prstGeom>
        <a:solidFill>
          <a:schemeClr val="bg2">
            <a:lumMod val="50000"/>
          </a:schemeClr>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C638CD70-F3A9-4D66-92B5-7C514549564E}">
      <dsp:nvSpPr>
        <dsp:cNvPr id="0" name=""/>
        <dsp:cNvSpPr/>
      </dsp:nvSpPr>
      <dsp:spPr>
        <a:xfrm rot="5400000">
          <a:off x="2110924" y="1648393"/>
          <a:ext cx="971385" cy="1616362"/>
        </a:xfrm>
        <a:prstGeom prst="corner">
          <a:avLst>
            <a:gd name="adj1" fmla="val 16120"/>
            <a:gd name="adj2" fmla="val 16110"/>
          </a:avLst>
        </a:prstGeom>
        <a:solidFill>
          <a:schemeClr val="accent1"/>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8ECE3361-A050-4CD9-BF29-479E77A68600}">
      <dsp:nvSpPr>
        <dsp:cNvPr id="0" name=""/>
        <dsp:cNvSpPr/>
      </dsp:nvSpPr>
      <dsp:spPr>
        <a:xfrm>
          <a:off x="1948775" y="2131337"/>
          <a:ext cx="1459261" cy="12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de-DE" sz="3700" kern="1200">
              <a:solidFill>
                <a:schemeClr val="bg2">
                  <a:lumMod val="50000"/>
                </a:schemeClr>
              </a:solidFill>
            </a:rPr>
            <a:t>2016</a:t>
          </a:r>
        </a:p>
      </dsp:txBody>
      <dsp:txXfrm>
        <a:off x="1948775" y="2131337"/>
        <a:ext cx="1459261" cy="1279128"/>
      </dsp:txXfrm>
    </dsp:sp>
    <dsp:sp modelId="{1949A381-1636-4788-96A2-5008C2446D3D}">
      <dsp:nvSpPr>
        <dsp:cNvPr id="0" name=""/>
        <dsp:cNvSpPr/>
      </dsp:nvSpPr>
      <dsp:spPr>
        <a:xfrm>
          <a:off x="3132705" y="1529394"/>
          <a:ext cx="275332" cy="275332"/>
        </a:xfrm>
        <a:prstGeom prst="triangle">
          <a:avLst>
            <a:gd name="adj" fmla="val 100000"/>
          </a:avLst>
        </a:prstGeom>
        <a:solidFill>
          <a:schemeClr val="bg2">
            <a:lumMod val="50000"/>
          </a:schemeClr>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68B88044-2DB4-442D-8807-3F392425BF86}">
      <dsp:nvSpPr>
        <dsp:cNvPr id="0" name=""/>
        <dsp:cNvSpPr/>
      </dsp:nvSpPr>
      <dsp:spPr>
        <a:xfrm rot="5400000">
          <a:off x="3897345" y="1206341"/>
          <a:ext cx="971385" cy="1616362"/>
        </a:xfrm>
        <a:prstGeom prst="corner">
          <a:avLst>
            <a:gd name="adj1" fmla="val 16120"/>
            <a:gd name="adj2" fmla="val 16110"/>
          </a:avLst>
        </a:prstGeom>
        <a:solidFill>
          <a:schemeClr val="accent1"/>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B5E75B60-2E10-46F6-9D7B-BAD52791DDE2}">
      <dsp:nvSpPr>
        <dsp:cNvPr id="0" name=""/>
        <dsp:cNvSpPr/>
      </dsp:nvSpPr>
      <dsp:spPr>
        <a:xfrm>
          <a:off x="3735197" y="1689285"/>
          <a:ext cx="1459261" cy="12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de-DE" sz="3700" kern="1200">
              <a:solidFill>
                <a:schemeClr val="bg2">
                  <a:lumMod val="50000"/>
                </a:schemeClr>
              </a:solidFill>
            </a:rPr>
            <a:t>2017</a:t>
          </a:r>
        </a:p>
      </dsp:txBody>
      <dsp:txXfrm>
        <a:off x="3735197" y="1689285"/>
        <a:ext cx="1459261" cy="1279128"/>
      </dsp:txXfrm>
    </dsp:sp>
    <dsp:sp modelId="{79B1490B-3E14-437C-B9BD-0C09FEDE79D5}">
      <dsp:nvSpPr>
        <dsp:cNvPr id="0" name=""/>
        <dsp:cNvSpPr/>
      </dsp:nvSpPr>
      <dsp:spPr>
        <a:xfrm>
          <a:off x="4919126" y="1087343"/>
          <a:ext cx="275332" cy="275332"/>
        </a:xfrm>
        <a:prstGeom prst="triangle">
          <a:avLst>
            <a:gd name="adj" fmla="val 100000"/>
          </a:avLst>
        </a:prstGeom>
        <a:solidFill>
          <a:schemeClr val="bg2">
            <a:lumMod val="50000"/>
          </a:schemeClr>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A1B1BED7-49F5-4C5B-9BEE-5CD1686F5D65}">
      <dsp:nvSpPr>
        <dsp:cNvPr id="0" name=""/>
        <dsp:cNvSpPr/>
      </dsp:nvSpPr>
      <dsp:spPr>
        <a:xfrm rot="5400000">
          <a:off x="5683766" y="764289"/>
          <a:ext cx="971385" cy="1616362"/>
        </a:xfrm>
        <a:prstGeom prst="corner">
          <a:avLst>
            <a:gd name="adj1" fmla="val 16120"/>
            <a:gd name="adj2" fmla="val 16110"/>
          </a:avLst>
        </a:prstGeom>
        <a:solidFill>
          <a:schemeClr val="accent1"/>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F183A83E-ABFB-4EB7-B6C9-7DD8D197DF7F}">
      <dsp:nvSpPr>
        <dsp:cNvPr id="0" name=""/>
        <dsp:cNvSpPr/>
      </dsp:nvSpPr>
      <dsp:spPr>
        <a:xfrm>
          <a:off x="5521618" y="1247234"/>
          <a:ext cx="1459261" cy="12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de-DE" sz="3700" kern="1200">
              <a:solidFill>
                <a:schemeClr val="bg2">
                  <a:lumMod val="50000"/>
                </a:schemeClr>
              </a:solidFill>
            </a:rPr>
            <a:t>2018</a:t>
          </a:r>
        </a:p>
      </dsp:txBody>
      <dsp:txXfrm>
        <a:off x="5521618" y="1247234"/>
        <a:ext cx="1459261" cy="1279128"/>
      </dsp:txXfrm>
    </dsp:sp>
    <dsp:sp modelId="{30E73714-11E0-4128-BA44-12C4D2E42DA0}">
      <dsp:nvSpPr>
        <dsp:cNvPr id="0" name=""/>
        <dsp:cNvSpPr/>
      </dsp:nvSpPr>
      <dsp:spPr>
        <a:xfrm>
          <a:off x="6775390" y="678920"/>
          <a:ext cx="275332" cy="275332"/>
        </a:xfrm>
        <a:prstGeom prst="triangle">
          <a:avLst>
            <a:gd name="adj" fmla="val 100000"/>
          </a:avLst>
        </a:prstGeom>
        <a:solidFill>
          <a:schemeClr val="bg2">
            <a:lumMod val="50000"/>
          </a:schemeClr>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D2A40682-61C9-42AE-9254-B3D56854429F}">
      <dsp:nvSpPr>
        <dsp:cNvPr id="0" name=""/>
        <dsp:cNvSpPr/>
      </dsp:nvSpPr>
      <dsp:spPr>
        <a:xfrm rot="5400000">
          <a:off x="7609938" y="400541"/>
          <a:ext cx="971385" cy="1616362"/>
        </a:xfrm>
        <a:prstGeom prst="corner">
          <a:avLst>
            <a:gd name="adj1" fmla="val 16120"/>
            <a:gd name="adj2" fmla="val 16110"/>
          </a:avLst>
        </a:prstGeom>
        <a:solidFill>
          <a:schemeClr val="accent1"/>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0B269717-8F64-47B9-A654-7CCC968D5DDE}">
      <dsp:nvSpPr>
        <dsp:cNvPr id="0" name=""/>
        <dsp:cNvSpPr/>
      </dsp:nvSpPr>
      <dsp:spPr>
        <a:xfrm>
          <a:off x="7444640" y="820685"/>
          <a:ext cx="1459261" cy="12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de-DE" sz="3700" kern="1200">
              <a:solidFill>
                <a:schemeClr val="bg2">
                  <a:lumMod val="50000"/>
                </a:schemeClr>
              </a:solidFill>
            </a:rPr>
            <a:t>2019-2021</a:t>
          </a:r>
        </a:p>
      </dsp:txBody>
      <dsp:txXfrm>
        <a:off x="7444640" y="820685"/>
        <a:ext cx="1459261" cy="1279128"/>
      </dsp:txXfrm>
    </dsp:sp>
    <dsp:sp modelId="{200D0059-5475-4524-A0CE-6726E6DF7102}">
      <dsp:nvSpPr>
        <dsp:cNvPr id="0" name=""/>
        <dsp:cNvSpPr/>
      </dsp:nvSpPr>
      <dsp:spPr>
        <a:xfrm>
          <a:off x="8685975" y="192892"/>
          <a:ext cx="275332" cy="275332"/>
        </a:xfrm>
        <a:prstGeom prst="triangle">
          <a:avLst>
            <a:gd name="adj" fmla="val 100000"/>
          </a:avLst>
        </a:prstGeom>
        <a:solidFill>
          <a:schemeClr val="bg2">
            <a:lumMod val="50000"/>
          </a:schemeClr>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7BC54C01-633A-4985-9AF3-9ADA6C2F49D7}">
      <dsp:nvSpPr>
        <dsp:cNvPr id="0" name=""/>
        <dsp:cNvSpPr/>
      </dsp:nvSpPr>
      <dsp:spPr>
        <a:xfrm rot="5400000">
          <a:off x="9494349" y="-63735"/>
          <a:ext cx="971385" cy="1616362"/>
        </a:xfrm>
        <a:prstGeom prst="corner">
          <a:avLst>
            <a:gd name="adj1" fmla="val 16120"/>
            <a:gd name="adj2" fmla="val 16110"/>
          </a:avLst>
        </a:prstGeom>
        <a:solidFill>
          <a:schemeClr val="accent1"/>
        </a:solidFill>
        <a:ln w="12700" cap="rnd" cmpd="sng" algn="ctr">
          <a:solidFill>
            <a:schemeClr val="accent1"/>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E7A51E25-E21F-40D0-BB76-7C43F305B5BE}">
      <dsp:nvSpPr>
        <dsp:cNvPr id="0" name=""/>
        <dsp:cNvSpPr/>
      </dsp:nvSpPr>
      <dsp:spPr>
        <a:xfrm>
          <a:off x="8936134" y="470756"/>
          <a:ext cx="1791301" cy="12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de-DE" sz="3700" kern="1200"/>
            <a:t>   </a:t>
          </a:r>
          <a:r>
            <a:rPr lang="de-DE" sz="3700" kern="1200">
              <a:solidFill>
                <a:schemeClr val="bg2">
                  <a:lumMod val="50000"/>
                </a:schemeClr>
              </a:solidFill>
            </a:rPr>
            <a:t>2022</a:t>
          </a:r>
        </a:p>
      </dsp:txBody>
      <dsp:txXfrm>
        <a:off x="8936134" y="470756"/>
        <a:ext cx="1791301" cy="1279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8CBE3-5ABD-438B-AE8A-90B0A7F62A6A}">
      <dsp:nvSpPr>
        <dsp:cNvPr id="0" name=""/>
        <dsp:cNvSpPr/>
      </dsp:nvSpPr>
      <dsp:spPr>
        <a:xfrm>
          <a:off x="963866" y="389148"/>
          <a:ext cx="3522345" cy="122326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3E01A-77BB-43D4-A5E7-BFFCC7FCD4F0}">
      <dsp:nvSpPr>
        <dsp:cNvPr id="0" name=""/>
        <dsp:cNvSpPr/>
      </dsp:nvSpPr>
      <dsp:spPr>
        <a:xfrm>
          <a:off x="2389187" y="3384507"/>
          <a:ext cx="682625" cy="436880"/>
        </a:xfrm>
        <a:prstGeom prst="downArrow">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dsp:style>
    </dsp:sp>
    <dsp:sp modelId="{77FF99EE-A531-476F-A722-8CA465C00A4A}">
      <dsp:nvSpPr>
        <dsp:cNvPr id="0" name=""/>
        <dsp:cNvSpPr/>
      </dsp:nvSpPr>
      <dsp:spPr>
        <a:xfrm>
          <a:off x="1026438" y="3962144"/>
          <a:ext cx="3276600" cy="81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DE" sz="1700" kern="1200">
              <a:solidFill>
                <a:schemeClr val="accent1"/>
              </a:solidFill>
            </a:rPr>
            <a:t>Depotzusammenstellung</a:t>
          </a:r>
        </a:p>
        <a:p>
          <a:pPr marL="0" lvl="0" indent="0" algn="ctr" defTabSz="755650">
            <a:lnSpc>
              <a:spcPct val="90000"/>
            </a:lnSpc>
            <a:spcBef>
              <a:spcPct val="0"/>
            </a:spcBef>
            <a:spcAft>
              <a:spcPct val="35000"/>
            </a:spcAft>
            <a:buNone/>
          </a:pPr>
          <a:r>
            <a:rPr lang="de-DE" sz="1700" kern="1200">
              <a:solidFill>
                <a:schemeClr val="accent1"/>
              </a:solidFill>
            </a:rPr>
            <a:t>auf Basis unserer Watchlists</a:t>
          </a:r>
        </a:p>
      </dsp:txBody>
      <dsp:txXfrm>
        <a:off x="1026438" y="3962144"/>
        <a:ext cx="3276600" cy="819150"/>
      </dsp:txXfrm>
    </dsp:sp>
    <dsp:sp modelId="{31919798-6D7A-40CE-8E27-B2152463321C}">
      <dsp:nvSpPr>
        <dsp:cNvPr id="0" name=""/>
        <dsp:cNvSpPr/>
      </dsp:nvSpPr>
      <dsp:spPr>
        <a:xfrm>
          <a:off x="2244471" y="1706888"/>
          <a:ext cx="1228725" cy="1228725"/>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a:t>Fonds, ETFs &amp; Zertifikate</a:t>
          </a:r>
        </a:p>
      </dsp:txBody>
      <dsp:txXfrm>
        <a:off x="2424414" y="1886831"/>
        <a:ext cx="868839" cy="868839"/>
      </dsp:txXfrm>
    </dsp:sp>
    <dsp:sp modelId="{388D3496-B9CB-4AFF-BE96-5157AEA5B400}">
      <dsp:nvSpPr>
        <dsp:cNvPr id="0" name=""/>
        <dsp:cNvSpPr/>
      </dsp:nvSpPr>
      <dsp:spPr>
        <a:xfrm>
          <a:off x="1365249" y="785071"/>
          <a:ext cx="1228725" cy="1228725"/>
        </a:xfrm>
        <a:prstGeom prst="ellipse">
          <a:avLst/>
        </a:prstGeom>
        <a:solidFill>
          <a:schemeClr val="accent1"/>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a:t>Anleihen</a:t>
          </a:r>
        </a:p>
      </dsp:txBody>
      <dsp:txXfrm>
        <a:off x="1545192" y="965014"/>
        <a:ext cx="868839" cy="868839"/>
      </dsp:txXfrm>
    </dsp:sp>
    <dsp:sp modelId="{FF013E7B-B749-485F-999A-C06BD7CC4D4F}">
      <dsp:nvSpPr>
        <dsp:cNvPr id="0" name=""/>
        <dsp:cNvSpPr/>
      </dsp:nvSpPr>
      <dsp:spPr>
        <a:xfrm>
          <a:off x="2621280" y="487993"/>
          <a:ext cx="1228725" cy="1228725"/>
        </a:xfrm>
        <a:prstGeom prst="ellipse">
          <a:avLst/>
        </a:prstGeom>
        <a:solidFill>
          <a:schemeClr val="bg2">
            <a:lumMod val="7500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a:t>Aktien</a:t>
          </a:r>
        </a:p>
      </dsp:txBody>
      <dsp:txXfrm>
        <a:off x="2801223" y="667936"/>
        <a:ext cx="868839" cy="868839"/>
      </dsp:txXfrm>
    </dsp:sp>
    <dsp:sp modelId="{45F3E187-C021-4F81-AA5D-FEC9AC234AF3}">
      <dsp:nvSpPr>
        <dsp:cNvPr id="0" name=""/>
        <dsp:cNvSpPr/>
      </dsp:nvSpPr>
      <dsp:spPr>
        <a:xfrm>
          <a:off x="818194" y="231601"/>
          <a:ext cx="3822700" cy="3058160"/>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C764D23-70CE-4F84-A4C8-7A3428E0C0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E73E0B9-D0BF-42B8-9C70-54E821A188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de-DE"/>
              <a:t>24.10.2017</a:t>
            </a:r>
          </a:p>
        </p:txBody>
      </p:sp>
      <p:sp>
        <p:nvSpPr>
          <p:cNvPr id="4" name="Fußzeilenplatzhalter 3">
            <a:extLst>
              <a:ext uri="{FF2B5EF4-FFF2-40B4-BE49-F238E27FC236}">
                <a16:creationId xmlns:a16="http://schemas.microsoft.com/office/drawing/2014/main" id="{7DBA64A3-775F-4C8B-99F0-357A9E0A2D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Oktober 2017</a:t>
            </a:r>
          </a:p>
        </p:txBody>
      </p:sp>
      <p:sp>
        <p:nvSpPr>
          <p:cNvPr id="5" name="Foliennummernplatzhalter 4">
            <a:extLst>
              <a:ext uri="{FF2B5EF4-FFF2-40B4-BE49-F238E27FC236}">
                <a16:creationId xmlns:a16="http://schemas.microsoft.com/office/drawing/2014/main" id="{7B0F6E65-BE3E-46E1-9537-5ED9A2C203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3AE6E8-9C41-4B11-8982-6CFCF4DA857A}" type="slidenum">
              <a:rPr lang="de-DE" smtClean="0"/>
              <a:t>‹Nr.›</a:t>
            </a:fld>
            <a:endParaRPr lang="de-DE"/>
          </a:p>
        </p:txBody>
      </p:sp>
    </p:spTree>
    <p:extLst>
      <p:ext uri="{BB962C8B-B14F-4D97-AF65-F5344CB8AC3E}">
        <p14:creationId xmlns:p14="http://schemas.microsoft.com/office/powerpoint/2010/main" val="38038696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de-DE"/>
              <a:t>24.10.2017</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Oktober 2017</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6EB6C-EFDC-44F5-9884-5A58B9823C35}" type="slidenum">
              <a:rPr lang="de-DE" smtClean="0"/>
              <a:t>‹Nr.›</a:t>
            </a:fld>
            <a:endParaRPr lang="de-DE"/>
          </a:p>
        </p:txBody>
      </p:sp>
    </p:spTree>
    <p:extLst>
      <p:ext uri="{BB962C8B-B14F-4D97-AF65-F5344CB8AC3E}">
        <p14:creationId xmlns:p14="http://schemas.microsoft.com/office/powerpoint/2010/main" val="37827978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7840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e-DE"/>
              <a:t>Mastertitelformat bearbeiten</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r>
              <a:rPr lang="de-DE"/>
              <a:t>24.10.2017</a:t>
            </a:r>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de-DE"/>
              <a:t>@copyright Gerhard Friedenberger Vermögensverwaltung und Family Office GmbH</a:t>
            </a: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r>
              <a:rPr lang="de-DE"/>
              <a:t>24.10.2017</a:t>
            </a:r>
            <a:endParaRPr lang="en-US"/>
          </a:p>
        </p:txBody>
      </p:sp>
      <p:sp>
        <p:nvSpPr>
          <p:cNvPr id="5" name="Footer Placeholder 4"/>
          <p:cNvSpPr>
            <a:spLocks noGrp="1"/>
          </p:cNvSpPr>
          <p:nvPr>
            <p:ph type="ftr" sz="quarter" idx="11"/>
          </p:nvPr>
        </p:nvSpPr>
        <p:spPr/>
        <p:txBody>
          <a:bodyPr/>
          <a:lstStyle/>
          <a:p>
            <a:r>
              <a:rPr lang="de-DE"/>
              <a:t>@copyright Gerhard Friedenberger Vermögensverwaltung und Family Office GmbH</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de-DE"/>
              <a:t>24.10.2017</a:t>
            </a:r>
            <a:endParaRPr lang="en-US"/>
          </a:p>
        </p:txBody>
      </p:sp>
      <p:sp>
        <p:nvSpPr>
          <p:cNvPr id="5" name="Footer Placeholder 4"/>
          <p:cNvSpPr>
            <a:spLocks noGrp="1"/>
          </p:cNvSpPr>
          <p:nvPr>
            <p:ph type="ftr" sz="quarter" idx="11"/>
          </p:nvPr>
        </p:nvSpPr>
        <p:spPr>
          <a:xfrm>
            <a:off x="774923" y="5951811"/>
            <a:ext cx="7896279" cy="365125"/>
          </a:xfrm>
        </p:spPr>
        <p:txBody>
          <a:bodyPr/>
          <a:lstStyle/>
          <a:p>
            <a:r>
              <a:rPr lang="de-DE"/>
              <a:t>@copyright Gerhard Friedenberger Vermögensverwaltung und Family Office GmbH</a:t>
            </a: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e-DE"/>
              <a:t>Mastertitelformat bearbeiten</a:t>
            </a:r>
            <a:endParaRPr lang="en-US"/>
          </a:p>
        </p:txBody>
      </p:sp>
      <p:sp>
        <p:nvSpPr>
          <p:cNvPr id="3" name="Content Placeholder 2"/>
          <p:cNvSpPr>
            <a:spLocks noGrp="1"/>
          </p:cNvSpPr>
          <p:nvPr>
            <p:ph idx="1"/>
          </p:nvPr>
        </p:nvSpPr>
        <p:spPr>
          <a:xfrm>
            <a:off x="581192" y="2180496"/>
            <a:ext cx="11029615" cy="36783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r>
              <a:rPr lang="de-DE"/>
              <a:t>24.10.2017</a:t>
            </a:r>
            <a:endParaRPr lang="en-US"/>
          </a:p>
        </p:txBody>
      </p:sp>
      <p:sp>
        <p:nvSpPr>
          <p:cNvPr id="5" name="Footer Placeholder 4"/>
          <p:cNvSpPr>
            <a:spLocks noGrp="1"/>
          </p:cNvSpPr>
          <p:nvPr>
            <p:ph type="ftr" sz="quarter" idx="11"/>
          </p:nvPr>
        </p:nvSpPr>
        <p:spPr/>
        <p:txBody>
          <a:bodyPr/>
          <a:lstStyle/>
          <a:p>
            <a:r>
              <a:rPr lang="de-DE"/>
              <a:t>@copyright Gerhard Friedenberger Vermögensverwaltung und Family Office GmbH</a:t>
            </a:r>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‹Nr.›</a:t>
            </a:fld>
            <a:endParaRPr lang="en-US"/>
          </a:p>
        </p:txBody>
      </p:sp>
      <p:pic>
        <p:nvPicPr>
          <p:cNvPr id="9" name="Inhaltsplatzhalter 7">
            <a:extLst>
              <a:ext uri="{FF2B5EF4-FFF2-40B4-BE49-F238E27FC236}">
                <a16:creationId xmlns:a16="http://schemas.microsoft.com/office/drawing/2014/main" id="{6B871B6E-6EC0-421C-8558-A52D0D555514}"/>
              </a:ext>
            </a:extLst>
          </p:cNvPr>
          <p:cNvPicPr>
            <a:picLocks noChangeAspect="1"/>
          </p:cNvPicPr>
          <p:nvPr userDrawn="1"/>
        </p:nvPicPr>
        <p:blipFill>
          <a:blip r:embed="rId2"/>
          <a:stretch>
            <a:fillRect/>
          </a:stretch>
        </p:blipFill>
        <p:spPr>
          <a:xfrm>
            <a:off x="10597006" y="702155"/>
            <a:ext cx="1013801" cy="10138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e-DE"/>
              <a:t>Mastertitelformat bearbeiten</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de-DE"/>
              <a:t>24.10.2017</a:t>
            </a: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de-DE"/>
              <a:t>@copyright Gerhard Friedenberger Vermögensverwaltung und Family Office GmbH</a:t>
            </a: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e-DE"/>
              <a:t>Mastertitelformat bearbeiten</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r>
              <a:rPr lang="de-DE"/>
              <a:t>24.10.2017</a:t>
            </a:r>
            <a:endParaRPr lang="en-US"/>
          </a:p>
        </p:txBody>
      </p:sp>
      <p:sp>
        <p:nvSpPr>
          <p:cNvPr id="6" name="Footer Placeholder 5"/>
          <p:cNvSpPr>
            <a:spLocks noGrp="1"/>
          </p:cNvSpPr>
          <p:nvPr>
            <p:ph type="ftr" sz="quarter" idx="11"/>
          </p:nvPr>
        </p:nvSpPr>
        <p:spPr/>
        <p:txBody>
          <a:bodyPr/>
          <a:lstStyle/>
          <a:p>
            <a:r>
              <a:rPr lang="de-DE"/>
              <a:t>@copyright Gerhard Friedenberger Vermögensverwaltung und Family Office GmbH</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e-DE"/>
              <a:t>Mastertitelformat bearbeiten</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r>
              <a:rPr lang="de-DE"/>
              <a:t>24.10.2017</a:t>
            </a:r>
            <a:endParaRPr lang="en-US"/>
          </a:p>
        </p:txBody>
      </p:sp>
      <p:sp>
        <p:nvSpPr>
          <p:cNvPr id="8" name="Footer Placeholder 7"/>
          <p:cNvSpPr>
            <a:spLocks noGrp="1"/>
          </p:cNvSpPr>
          <p:nvPr>
            <p:ph type="ftr" sz="quarter" idx="11"/>
          </p:nvPr>
        </p:nvSpPr>
        <p:spPr/>
        <p:txBody>
          <a:bodyPr/>
          <a:lstStyle/>
          <a:p>
            <a:r>
              <a:rPr lang="de-DE"/>
              <a:t>@copyright Gerhard Friedenberger Vermögensverwaltung und Family Office GmbH</a:t>
            </a:r>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a:t>24.10.2017</a:t>
            </a:r>
            <a:endParaRPr lang="en-US"/>
          </a:p>
        </p:txBody>
      </p:sp>
      <p:sp>
        <p:nvSpPr>
          <p:cNvPr id="4" name="Footer Placeholder 3"/>
          <p:cNvSpPr>
            <a:spLocks noGrp="1"/>
          </p:cNvSpPr>
          <p:nvPr>
            <p:ph type="ftr" sz="quarter" idx="11"/>
          </p:nvPr>
        </p:nvSpPr>
        <p:spPr/>
        <p:txBody>
          <a:bodyPr/>
          <a:lstStyle/>
          <a:p>
            <a:r>
              <a:rPr lang="de-DE"/>
              <a:t>@copyright Gerhard Friedenberger Vermögensverwaltung und Family Office GmbH</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e-DE"/>
              <a:t>Mastertitelformat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24.10.2017</a:t>
            </a:r>
            <a:endParaRPr lang="en-US"/>
          </a:p>
        </p:txBody>
      </p:sp>
      <p:sp>
        <p:nvSpPr>
          <p:cNvPr id="3" name="Footer Placeholder 2"/>
          <p:cNvSpPr>
            <a:spLocks noGrp="1"/>
          </p:cNvSpPr>
          <p:nvPr>
            <p:ph type="ftr" sz="quarter" idx="11"/>
          </p:nvPr>
        </p:nvSpPr>
        <p:spPr/>
        <p:txBody>
          <a:bodyPr/>
          <a:lstStyle/>
          <a:p>
            <a:r>
              <a:rPr lang="de-DE"/>
              <a:t>@copyright Gerhard Friedenberger Vermögensverwaltung und Family Office GmbH</a:t>
            </a:r>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e-DE"/>
              <a:t>Mastertitelformat bearbeiten</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de-DE"/>
              <a:t>24.10.2017</a:t>
            </a:r>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de-DE"/>
              <a:t>@copyright Gerhard Friedenberger Vermögensverwaltung und Family Office GmbH</a:t>
            </a: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e-DE"/>
              <a:t>Mastertitelformat bearbeiten</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24.10.2017</a:t>
            </a:r>
            <a:endParaRPr lang="en-US"/>
          </a:p>
        </p:txBody>
      </p:sp>
      <p:sp>
        <p:nvSpPr>
          <p:cNvPr id="6" name="Footer Placeholder 5"/>
          <p:cNvSpPr>
            <a:spLocks noGrp="1"/>
          </p:cNvSpPr>
          <p:nvPr>
            <p:ph type="ftr" sz="quarter" idx="11"/>
          </p:nvPr>
        </p:nvSpPr>
        <p:spPr/>
        <p:txBody>
          <a:bodyPr/>
          <a:lstStyle/>
          <a:p>
            <a:r>
              <a:rPr lang="de-DE"/>
              <a:t>@copyright Gerhard Friedenberger Vermögensverwaltung und Family Office GmbH</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e-DE"/>
              <a:t>Mastertitelformat bearbeiten</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de-DE"/>
              <a:t>24.10.2017</a:t>
            </a:r>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de-DE"/>
              <a:t>@copyright Gerhard Friedenberger Vermögensverwaltung und Family Office GmbH</a:t>
            </a: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‹Nr.›</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1906140-F973-439A-8156-4F48FCE477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3BD0C5-D845-4004-ACB7-BD2F9174DD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38175"/>
            <a:ext cx="7485542"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5" name="Grafik 4">
            <a:extLst>
              <a:ext uri="{FF2B5EF4-FFF2-40B4-BE49-F238E27FC236}">
                <a16:creationId xmlns:a16="http://schemas.microsoft.com/office/drawing/2014/main" id="{6AF248D3-42F7-43B8-9B45-0E339CF1CCCB}"/>
              </a:ext>
            </a:extLst>
          </p:cNvPr>
          <p:cNvPicPr>
            <a:picLocks noChangeAspect="1"/>
          </p:cNvPicPr>
          <p:nvPr/>
        </p:nvPicPr>
        <p:blipFill>
          <a:blip r:embed="rId2"/>
          <a:stretch>
            <a:fillRect/>
          </a:stretch>
        </p:blipFill>
        <p:spPr>
          <a:xfrm>
            <a:off x="1034700" y="974331"/>
            <a:ext cx="2534403" cy="2160579"/>
          </a:xfrm>
          <a:prstGeom prst="rect">
            <a:avLst/>
          </a:prstGeom>
        </p:spPr>
      </p:pic>
      <p:sp>
        <p:nvSpPr>
          <p:cNvPr id="16" name="Rectangle 15">
            <a:extLst>
              <a:ext uri="{FF2B5EF4-FFF2-40B4-BE49-F238E27FC236}">
                <a16:creationId xmlns:a16="http://schemas.microsoft.com/office/drawing/2014/main" id="{C984B34C-CF6A-4647-B112-F6F8B68FE0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7740F6-2D83-4574-9A7F-04A98094B5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D3BFDE-CC64-4A78-A128-B4DE3C364DB8}"/>
              </a:ext>
            </a:extLst>
          </p:cNvPr>
          <p:cNvSpPr>
            <a:spLocks noGrp="1"/>
          </p:cNvSpPr>
          <p:nvPr>
            <p:ph type="ctrTitle"/>
          </p:nvPr>
        </p:nvSpPr>
        <p:spPr>
          <a:xfrm>
            <a:off x="4603801" y="1779936"/>
            <a:ext cx="6798608" cy="2085869"/>
          </a:xfrm>
        </p:spPr>
        <p:txBody>
          <a:bodyPr>
            <a:normAutofit/>
          </a:bodyPr>
          <a:lstStyle/>
          <a:p>
            <a:pPr algn="ctr"/>
            <a:r>
              <a:rPr lang="de-DE">
                <a:solidFill>
                  <a:srgbClr val="FFFFFF"/>
                </a:solidFill>
              </a:rPr>
              <a:t>Vermögensverwaltung und Family </a:t>
            </a:r>
            <a:r>
              <a:rPr lang="de-DE" err="1">
                <a:solidFill>
                  <a:srgbClr val="FFFFFF"/>
                </a:solidFill>
              </a:rPr>
              <a:t>office</a:t>
            </a:r>
            <a:br>
              <a:rPr lang="de-DE">
                <a:solidFill>
                  <a:srgbClr val="FFFFFF"/>
                </a:solidFill>
              </a:rPr>
            </a:br>
            <a:endParaRPr lang="de-DE">
              <a:solidFill>
                <a:srgbClr val="FFFFFF"/>
              </a:solidFill>
            </a:endParaRPr>
          </a:p>
        </p:txBody>
      </p:sp>
      <p:sp>
        <p:nvSpPr>
          <p:cNvPr id="3" name="Untertitel 2">
            <a:extLst>
              <a:ext uri="{FF2B5EF4-FFF2-40B4-BE49-F238E27FC236}">
                <a16:creationId xmlns:a16="http://schemas.microsoft.com/office/drawing/2014/main" id="{5965C1CA-0876-40C9-8BE0-8DCA0E608080}"/>
              </a:ext>
            </a:extLst>
          </p:cNvPr>
          <p:cNvSpPr>
            <a:spLocks noGrp="1"/>
          </p:cNvSpPr>
          <p:nvPr>
            <p:ph type="subTitle" idx="1"/>
          </p:nvPr>
        </p:nvSpPr>
        <p:spPr>
          <a:xfrm>
            <a:off x="4579243" y="3752850"/>
            <a:ext cx="6798608" cy="2476500"/>
          </a:xfrm>
        </p:spPr>
        <p:txBody>
          <a:bodyPr>
            <a:normAutofit fontScale="92500" lnSpcReduction="20000"/>
          </a:bodyPr>
          <a:lstStyle/>
          <a:p>
            <a:endParaRPr lang="de-DE">
              <a:solidFill>
                <a:schemeClr val="bg2"/>
              </a:solidFill>
            </a:endParaRPr>
          </a:p>
          <a:p>
            <a:pPr algn="ctr"/>
            <a:r>
              <a:rPr lang="de-DE" sz="1900">
                <a:solidFill>
                  <a:schemeClr val="bg2"/>
                </a:solidFill>
              </a:rPr>
              <a:t>Die </a:t>
            </a:r>
          </a:p>
          <a:p>
            <a:pPr algn="ctr"/>
            <a:endParaRPr lang="de-DE" sz="1900">
              <a:solidFill>
                <a:schemeClr val="bg2"/>
              </a:solidFill>
            </a:endParaRPr>
          </a:p>
          <a:p>
            <a:pPr algn="ctr"/>
            <a:r>
              <a:rPr lang="de-DE" sz="1900">
                <a:solidFill>
                  <a:schemeClr val="bg2"/>
                </a:solidFill>
              </a:rPr>
              <a:t>Gerhard Friedenberger </a:t>
            </a:r>
          </a:p>
          <a:p>
            <a:pPr algn="ctr"/>
            <a:r>
              <a:rPr lang="de-DE" sz="1900">
                <a:solidFill>
                  <a:schemeClr val="bg2"/>
                </a:solidFill>
              </a:rPr>
              <a:t>Vermögensverwaltung und Family Office GmbH </a:t>
            </a:r>
          </a:p>
          <a:p>
            <a:pPr algn="ctr"/>
            <a:endParaRPr lang="de-DE" sz="1900">
              <a:solidFill>
                <a:schemeClr val="bg2"/>
              </a:solidFill>
            </a:endParaRPr>
          </a:p>
          <a:p>
            <a:pPr algn="ctr"/>
            <a:r>
              <a:rPr lang="de-DE" sz="1900">
                <a:solidFill>
                  <a:schemeClr val="bg2"/>
                </a:solidFill>
              </a:rPr>
              <a:t>stellt sich vor</a:t>
            </a:r>
          </a:p>
        </p:txBody>
      </p:sp>
      <p:pic>
        <p:nvPicPr>
          <p:cNvPr id="11" name="Inhaltsplatzhalter 7">
            <a:extLst>
              <a:ext uri="{FF2B5EF4-FFF2-40B4-BE49-F238E27FC236}">
                <a16:creationId xmlns:a16="http://schemas.microsoft.com/office/drawing/2014/main" id="{D9C454AF-D376-4CA9-8258-A4C2CD95C4CF}"/>
              </a:ext>
            </a:extLst>
          </p:cNvPr>
          <p:cNvPicPr>
            <a:picLocks noChangeAspect="1"/>
          </p:cNvPicPr>
          <p:nvPr/>
        </p:nvPicPr>
        <p:blipFill>
          <a:blip r:embed="rId3"/>
          <a:stretch>
            <a:fillRect/>
          </a:stretch>
        </p:blipFill>
        <p:spPr>
          <a:xfrm>
            <a:off x="10597006" y="702155"/>
            <a:ext cx="1013801" cy="1013801"/>
          </a:xfrm>
          <a:prstGeom prst="rect">
            <a:avLst/>
          </a:prstGeom>
        </p:spPr>
      </p:pic>
      <p:pic>
        <p:nvPicPr>
          <p:cNvPr id="8" name="Grafik 7">
            <a:extLst>
              <a:ext uri="{FF2B5EF4-FFF2-40B4-BE49-F238E27FC236}">
                <a16:creationId xmlns:a16="http://schemas.microsoft.com/office/drawing/2014/main" id="{80C5888C-B0A2-44CE-B756-AFD7F412B210}"/>
              </a:ext>
            </a:extLst>
          </p:cNvPr>
          <p:cNvPicPr>
            <a:picLocks noChangeAspect="1"/>
          </p:cNvPicPr>
          <p:nvPr/>
        </p:nvPicPr>
        <p:blipFill>
          <a:blip r:embed="rId4"/>
          <a:stretch>
            <a:fillRect/>
          </a:stretch>
        </p:blipFill>
        <p:spPr>
          <a:xfrm>
            <a:off x="655362" y="4059535"/>
            <a:ext cx="3236947" cy="1688122"/>
          </a:xfrm>
          <a:prstGeom prst="rect">
            <a:avLst/>
          </a:prstGeom>
        </p:spPr>
      </p:pic>
    </p:spTree>
    <p:extLst>
      <p:ext uri="{BB962C8B-B14F-4D97-AF65-F5344CB8AC3E}">
        <p14:creationId xmlns:p14="http://schemas.microsoft.com/office/powerpoint/2010/main" val="185342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a:xfrm>
            <a:off x="581192" y="702156"/>
            <a:ext cx="11029616" cy="1013800"/>
          </a:xfrm>
        </p:spPr>
        <p:txBody>
          <a:bodyPr>
            <a:normAutofit/>
          </a:bodyPr>
          <a:lstStyle/>
          <a:p>
            <a:r>
              <a:rPr lang="de-DE">
                <a:solidFill>
                  <a:srgbClr val="FFFEFF"/>
                </a:solidFill>
              </a:rPr>
              <a:t>Mehrwerte der Family office Dienstleistung</a:t>
            </a:r>
          </a:p>
        </p:txBody>
      </p:sp>
      <p:sp>
        <p:nvSpPr>
          <p:cNvPr id="4" name="Foliennummernplatzhalter 3">
            <a:extLst>
              <a:ext uri="{FF2B5EF4-FFF2-40B4-BE49-F238E27FC236}">
                <a16:creationId xmlns:a16="http://schemas.microsoft.com/office/drawing/2014/main" id="{7E0F7752-26FB-456C-BAB2-326FFE4283C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10</a:t>
            </a:fld>
            <a:endParaRPr lang="en-US"/>
          </a:p>
        </p:txBody>
      </p:sp>
      <p:graphicFrame>
        <p:nvGraphicFramePr>
          <p:cNvPr id="7" name="anarep_dia1">
            <a:extLst>
              <a:ext uri="{FF2B5EF4-FFF2-40B4-BE49-F238E27FC236}">
                <a16:creationId xmlns:a16="http://schemas.microsoft.com/office/drawing/2014/main" id="{C3AC1872-71BE-48DB-82D9-4FFF12BAD729}"/>
              </a:ext>
            </a:extLst>
          </p:cNvPr>
          <p:cNvGraphicFramePr>
            <a:graphicFrameLocks/>
          </p:cNvGraphicFramePr>
          <p:nvPr/>
        </p:nvGraphicFramePr>
        <p:xfrm>
          <a:off x="387617" y="2049742"/>
          <a:ext cx="5708383" cy="46037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E2737070-B930-486A-8672-C0C2486705F9}"/>
              </a:ext>
            </a:extLst>
          </p:cNvPr>
          <p:cNvSpPr txBox="1"/>
          <p:nvPr/>
        </p:nvSpPr>
        <p:spPr>
          <a:xfrm>
            <a:off x="6160047" y="2491539"/>
            <a:ext cx="3034549" cy="2862322"/>
          </a:xfrm>
          <a:prstGeom prst="rect">
            <a:avLst/>
          </a:prstGeom>
          <a:noFill/>
        </p:spPr>
        <p:txBody>
          <a:bodyPr wrap="none" rtlCol="0">
            <a:spAutoFit/>
          </a:bodyPr>
          <a:lstStyle/>
          <a:p>
            <a:endParaRPr lang="de-DE"/>
          </a:p>
          <a:p>
            <a:pPr marL="285750" indent="-285750">
              <a:buFontTx/>
              <a:buChar char="-"/>
            </a:pPr>
            <a:r>
              <a:rPr lang="de-DE"/>
              <a:t>Investition / Finanzierung</a:t>
            </a:r>
          </a:p>
          <a:p>
            <a:endParaRPr lang="de-DE"/>
          </a:p>
          <a:p>
            <a:pPr marL="285750" indent="-285750">
              <a:buFontTx/>
              <a:buChar char="-"/>
            </a:pPr>
            <a:r>
              <a:rPr lang="de-DE"/>
              <a:t>Übergabe</a:t>
            </a:r>
          </a:p>
          <a:p>
            <a:endParaRPr lang="de-DE"/>
          </a:p>
          <a:p>
            <a:pPr marL="285750" indent="-285750">
              <a:buFontTx/>
              <a:buChar char="-"/>
            </a:pPr>
            <a:r>
              <a:rPr lang="de-DE"/>
              <a:t>Verkauf</a:t>
            </a:r>
          </a:p>
          <a:p>
            <a:endParaRPr lang="de-DE"/>
          </a:p>
          <a:p>
            <a:pPr marL="285750" indent="-285750">
              <a:buFontTx/>
              <a:buChar char="-"/>
            </a:pPr>
            <a:r>
              <a:rPr lang="de-DE"/>
              <a:t>Betrieblicher Notfallordner</a:t>
            </a:r>
          </a:p>
          <a:p>
            <a:pPr marL="285750" indent="-285750">
              <a:buFontTx/>
              <a:buChar char="-"/>
            </a:pPr>
            <a:endParaRPr lang="de-DE"/>
          </a:p>
          <a:p>
            <a:r>
              <a:rPr lang="de-DE"/>
              <a:t>mit laufender Aktualisierung</a:t>
            </a:r>
          </a:p>
        </p:txBody>
      </p:sp>
      <p:pic>
        <p:nvPicPr>
          <p:cNvPr id="3" name="Grafik 2">
            <a:extLst>
              <a:ext uri="{FF2B5EF4-FFF2-40B4-BE49-F238E27FC236}">
                <a16:creationId xmlns:a16="http://schemas.microsoft.com/office/drawing/2014/main" id="{0AF072CC-0F2E-4510-906D-6FE1AB258BE4}"/>
              </a:ext>
            </a:extLst>
          </p:cNvPr>
          <p:cNvPicPr>
            <a:picLocks noChangeAspect="1"/>
          </p:cNvPicPr>
          <p:nvPr/>
        </p:nvPicPr>
        <p:blipFill>
          <a:blip r:embed="rId3">
            <a:grayscl/>
          </a:blip>
          <a:stretch>
            <a:fillRect/>
          </a:stretch>
        </p:blipFill>
        <p:spPr>
          <a:xfrm>
            <a:off x="451666" y="2049742"/>
            <a:ext cx="5326397" cy="4377018"/>
          </a:xfrm>
          <a:prstGeom prst="rect">
            <a:avLst/>
          </a:prstGeom>
        </p:spPr>
      </p:pic>
      <p:sp>
        <p:nvSpPr>
          <p:cNvPr id="11" name="Textfeld 10">
            <a:extLst>
              <a:ext uri="{FF2B5EF4-FFF2-40B4-BE49-F238E27FC236}">
                <a16:creationId xmlns:a16="http://schemas.microsoft.com/office/drawing/2014/main" id="{D5119748-07AF-4406-9294-6313D8DAC5AC}"/>
              </a:ext>
            </a:extLst>
          </p:cNvPr>
          <p:cNvSpPr txBox="1"/>
          <p:nvPr/>
        </p:nvSpPr>
        <p:spPr>
          <a:xfrm>
            <a:off x="6160047" y="2091429"/>
            <a:ext cx="5580287" cy="400110"/>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2000"/>
              <a:t>Vernetzung von Unternehmensthemen</a:t>
            </a:r>
          </a:p>
        </p:txBody>
      </p:sp>
    </p:spTree>
    <p:extLst>
      <p:ext uri="{BB962C8B-B14F-4D97-AF65-F5344CB8AC3E}">
        <p14:creationId xmlns:p14="http://schemas.microsoft.com/office/powerpoint/2010/main" val="135308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a:xfrm>
            <a:off x="581192" y="702156"/>
            <a:ext cx="11029616" cy="1013800"/>
          </a:xfrm>
        </p:spPr>
        <p:txBody>
          <a:bodyPr>
            <a:normAutofit/>
          </a:bodyPr>
          <a:lstStyle/>
          <a:p>
            <a:r>
              <a:rPr lang="de-DE">
                <a:solidFill>
                  <a:srgbClr val="FFFEFF"/>
                </a:solidFill>
              </a:rPr>
              <a:t>Mehrwerte der Family </a:t>
            </a:r>
            <a:r>
              <a:rPr lang="de-DE" err="1">
                <a:solidFill>
                  <a:srgbClr val="FFFEFF"/>
                </a:solidFill>
              </a:rPr>
              <a:t>office</a:t>
            </a:r>
            <a:r>
              <a:rPr lang="de-DE">
                <a:solidFill>
                  <a:srgbClr val="FFFEFF"/>
                </a:solidFill>
              </a:rPr>
              <a:t> Dienstleistung</a:t>
            </a:r>
          </a:p>
        </p:txBody>
      </p:sp>
      <p:sp>
        <p:nvSpPr>
          <p:cNvPr id="4" name="Foliennummernplatzhalter 3">
            <a:extLst>
              <a:ext uri="{FF2B5EF4-FFF2-40B4-BE49-F238E27FC236}">
                <a16:creationId xmlns:a16="http://schemas.microsoft.com/office/drawing/2014/main" id="{7E0F7752-26FB-456C-BAB2-326FFE4283C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11</a:t>
            </a:fld>
            <a:endParaRPr lang="en-US"/>
          </a:p>
        </p:txBody>
      </p:sp>
      <p:graphicFrame>
        <p:nvGraphicFramePr>
          <p:cNvPr id="7" name="anarep_dia1">
            <a:extLst>
              <a:ext uri="{FF2B5EF4-FFF2-40B4-BE49-F238E27FC236}">
                <a16:creationId xmlns:a16="http://schemas.microsoft.com/office/drawing/2014/main" id="{C3AC1872-71BE-48DB-82D9-4FFF12BAD729}"/>
              </a:ext>
            </a:extLst>
          </p:cNvPr>
          <p:cNvGraphicFramePr>
            <a:graphicFrameLocks/>
          </p:cNvGraphicFramePr>
          <p:nvPr>
            <p:extLst>
              <p:ext uri="{D42A27DB-BD31-4B8C-83A1-F6EECF244321}">
                <p14:modId xmlns:p14="http://schemas.microsoft.com/office/powerpoint/2010/main" val="1533586896"/>
              </p:ext>
            </p:extLst>
          </p:nvPr>
        </p:nvGraphicFramePr>
        <p:xfrm>
          <a:off x="707784" y="1793749"/>
          <a:ext cx="5582770" cy="49084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69560207-1260-44E4-83F0-D1AA025C4122}"/>
              </a:ext>
            </a:extLst>
          </p:cNvPr>
          <p:cNvSpPr txBox="1"/>
          <p:nvPr/>
        </p:nvSpPr>
        <p:spPr>
          <a:xfrm>
            <a:off x="5781748" y="2539817"/>
            <a:ext cx="4202205" cy="3416320"/>
          </a:xfrm>
          <a:prstGeom prst="rect">
            <a:avLst/>
          </a:prstGeom>
          <a:noFill/>
        </p:spPr>
        <p:txBody>
          <a:bodyPr wrap="square" rtlCol="0">
            <a:spAutoFit/>
          </a:bodyPr>
          <a:lstStyle/>
          <a:p>
            <a:endParaRPr lang="de-DE"/>
          </a:p>
          <a:p>
            <a:endParaRPr lang="de-DE"/>
          </a:p>
          <a:p>
            <a:pPr marL="285750" indent="-285750">
              <a:buFontTx/>
              <a:buChar char="-"/>
            </a:pPr>
            <a:r>
              <a:rPr lang="de-DE"/>
              <a:t>Gesamtvermögensstruktur</a:t>
            </a:r>
          </a:p>
          <a:p>
            <a:endParaRPr lang="de-DE"/>
          </a:p>
          <a:p>
            <a:pPr marL="285750" indent="-285750">
              <a:buFontTx/>
              <a:buChar char="-"/>
            </a:pPr>
            <a:r>
              <a:rPr lang="de-DE"/>
              <a:t>Gesamtrendite</a:t>
            </a:r>
          </a:p>
          <a:p>
            <a:endParaRPr lang="de-DE"/>
          </a:p>
          <a:p>
            <a:pPr marL="285750" indent="-285750">
              <a:buFontTx/>
              <a:buChar char="-"/>
            </a:pPr>
            <a:r>
              <a:rPr lang="de-DE"/>
              <a:t>Rendite einzelner Anlageklassen</a:t>
            </a:r>
          </a:p>
          <a:p>
            <a:endParaRPr lang="de-DE"/>
          </a:p>
          <a:p>
            <a:pPr marL="285750" indent="-285750">
              <a:buFontTx/>
              <a:buChar char="-"/>
            </a:pPr>
            <a:r>
              <a:rPr lang="de-DE"/>
              <a:t>Aktives Risikomanagement und regelmäßiges Vermögenscontrolling (nicht nur auf Depotebene sondern ganzheitlich)</a:t>
            </a:r>
          </a:p>
        </p:txBody>
      </p:sp>
      <p:sp>
        <p:nvSpPr>
          <p:cNvPr id="10" name="Textfeld 9">
            <a:extLst>
              <a:ext uri="{FF2B5EF4-FFF2-40B4-BE49-F238E27FC236}">
                <a16:creationId xmlns:a16="http://schemas.microsoft.com/office/drawing/2014/main" id="{538A16E6-3F88-45BE-B38E-4CADB4ADE959}"/>
              </a:ext>
            </a:extLst>
          </p:cNvPr>
          <p:cNvSpPr txBox="1"/>
          <p:nvPr/>
        </p:nvSpPr>
        <p:spPr>
          <a:xfrm>
            <a:off x="5864131" y="2207594"/>
            <a:ext cx="5814638" cy="646331"/>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2000"/>
              <a:t>Vernetzung von Vermögensthemen</a:t>
            </a:r>
          </a:p>
          <a:p>
            <a:endParaRPr lang="de-DE" sz="1600"/>
          </a:p>
        </p:txBody>
      </p:sp>
    </p:spTree>
    <p:extLst>
      <p:ext uri="{BB962C8B-B14F-4D97-AF65-F5344CB8AC3E}">
        <p14:creationId xmlns:p14="http://schemas.microsoft.com/office/powerpoint/2010/main" val="334370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CA9EE-3E95-4DED-B513-0C14312188D5}"/>
              </a:ext>
            </a:extLst>
          </p:cNvPr>
          <p:cNvSpPr>
            <a:spLocks noGrp="1"/>
          </p:cNvSpPr>
          <p:nvPr>
            <p:ph type="title"/>
          </p:nvPr>
        </p:nvSpPr>
        <p:spPr/>
        <p:txBody>
          <a:bodyPr/>
          <a:lstStyle/>
          <a:p>
            <a:r>
              <a:rPr lang="de-DE" err="1"/>
              <a:t>investmentfonds</a:t>
            </a:r>
            <a:endParaRPr lang="de-DE"/>
          </a:p>
        </p:txBody>
      </p:sp>
      <p:sp>
        <p:nvSpPr>
          <p:cNvPr id="4" name="Foliennummernplatzhalter 3">
            <a:extLst>
              <a:ext uri="{FF2B5EF4-FFF2-40B4-BE49-F238E27FC236}">
                <a16:creationId xmlns:a16="http://schemas.microsoft.com/office/drawing/2014/main" id="{641AF1D7-5848-4B6E-BDE6-92FF72DDD350}"/>
              </a:ext>
            </a:extLst>
          </p:cNvPr>
          <p:cNvSpPr>
            <a:spLocks noGrp="1"/>
          </p:cNvSpPr>
          <p:nvPr>
            <p:ph type="sldNum" sz="quarter" idx="12"/>
          </p:nvPr>
        </p:nvSpPr>
        <p:spPr/>
        <p:txBody>
          <a:bodyPr/>
          <a:lstStyle/>
          <a:p>
            <a:fld id="{D57F1E4F-1CFF-5643-939E-217C01CDF565}" type="slidenum">
              <a:rPr lang="en-US" smtClean="0"/>
              <a:pPr/>
              <a:t>12</a:t>
            </a:fld>
            <a:endParaRPr lang="en-US"/>
          </a:p>
        </p:txBody>
      </p:sp>
      <p:pic>
        <p:nvPicPr>
          <p:cNvPr id="2050" name="1919E1EE-BD89-4192-832D-DB8DE9221B19">
            <a:extLst>
              <a:ext uri="{FF2B5EF4-FFF2-40B4-BE49-F238E27FC236}">
                <a16:creationId xmlns:a16="http://schemas.microsoft.com/office/drawing/2014/main" id="{B85DB01C-D9C3-44DD-A99C-BF00C3F777ED}"/>
              </a:ext>
            </a:extLst>
          </p:cNvPr>
          <p:cNvPicPr>
            <a:picLocks noChangeAspect="1" noChangeArrowheads="1"/>
          </p:cNvPicPr>
          <p:nvPr/>
        </p:nvPicPr>
        <p:blipFill>
          <a:blip r:embed="rId2">
            <a:grayscl/>
            <a:alphaModFix/>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51666" y="1945514"/>
            <a:ext cx="4782343" cy="463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5E79F6CA-9007-4AEB-9CB8-FA85D45A4511}"/>
              </a:ext>
            </a:extLst>
          </p:cNvPr>
          <p:cNvSpPr txBox="1"/>
          <p:nvPr/>
        </p:nvSpPr>
        <p:spPr>
          <a:xfrm>
            <a:off x="5947065" y="2153664"/>
            <a:ext cx="5793269" cy="400110"/>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2000"/>
              <a:t>Anlagestrategie</a:t>
            </a:r>
          </a:p>
        </p:txBody>
      </p:sp>
      <p:sp>
        <p:nvSpPr>
          <p:cNvPr id="11" name="Textfeld 10">
            <a:extLst>
              <a:ext uri="{FF2B5EF4-FFF2-40B4-BE49-F238E27FC236}">
                <a16:creationId xmlns:a16="http://schemas.microsoft.com/office/drawing/2014/main" id="{15CC40B9-2702-42BC-A1DB-3E67B28CFD6E}"/>
              </a:ext>
            </a:extLst>
          </p:cNvPr>
          <p:cNvSpPr txBox="1"/>
          <p:nvPr/>
        </p:nvSpPr>
        <p:spPr>
          <a:xfrm>
            <a:off x="5947065" y="2962294"/>
            <a:ext cx="5580287" cy="2862322"/>
          </a:xfrm>
          <a:prstGeom prst="rect">
            <a:avLst/>
          </a:prstGeom>
          <a:noFill/>
        </p:spPr>
        <p:txBody>
          <a:bodyPr wrap="square" rtlCol="0">
            <a:spAutoFit/>
          </a:bodyPr>
          <a:lstStyle/>
          <a:p>
            <a:r>
              <a:rPr lang="de-DE"/>
              <a:t>Der Black </a:t>
            </a:r>
            <a:r>
              <a:rPr lang="de-DE" err="1"/>
              <a:t>Ferryman</a:t>
            </a:r>
            <a:r>
              <a:rPr lang="de-DE"/>
              <a:t> – World Basic Fund ist ein global vermögensverwaltender Mischfonds.</a:t>
            </a:r>
          </a:p>
          <a:p>
            <a:endParaRPr lang="de-DE"/>
          </a:p>
          <a:p>
            <a:r>
              <a:rPr lang="de-DE"/>
              <a:t>Zielinvestments sind schwerpunktmäßig in Technologie-, Maschinenbau-, Unterhaltungs- , IT- sowie Softwareunternehmen. </a:t>
            </a:r>
          </a:p>
          <a:p>
            <a:endParaRPr lang="de-DE"/>
          </a:p>
          <a:p>
            <a:endParaRPr lang="de-DE"/>
          </a:p>
          <a:p>
            <a:r>
              <a:rPr lang="de-DE"/>
              <a:t>ISIN 	LU0778048032</a:t>
            </a:r>
          </a:p>
          <a:p>
            <a:r>
              <a:rPr lang="de-DE"/>
              <a:t>WKN 	A1XJT</a:t>
            </a:r>
          </a:p>
        </p:txBody>
      </p:sp>
      <p:pic>
        <p:nvPicPr>
          <p:cNvPr id="14" name="Grafik 13">
            <a:extLst>
              <a:ext uri="{FF2B5EF4-FFF2-40B4-BE49-F238E27FC236}">
                <a16:creationId xmlns:a16="http://schemas.microsoft.com/office/drawing/2014/main" id="{983CEBAF-4730-46B8-BA03-AFAB3E874785}"/>
              </a:ext>
            </a:extLst>
          </p:cNvPr>
          <p:cNvPicPr>
            <a:picLocks noChangeAspect="1"/>
          </p:cNvPicPr>
          <p:nvPr/>
        </p:nvPicPr>
        <p:blipFill>
          <a:blip r:embed="rId4"/>
          <a:stretch>
            <a:fillRect/>
          </a:stretch>
        </p:blipFill>
        <p:spPr>
          <a:xfrm>
            <a:off x="8808578" y="5254702"/>
            <a:ext cx="2682472" cy="883997"/>
          </a:xfrm>
          <a:prstGeom prst="rect">
            <a:avLst/>
          </a:prstGeom>
        </p:spPr>
      </p:pic>
    </p:spTree>
    <p:extLst>
      <p:ext uri="{BB962C8B-B14F-4D97-AF65-F5344CB8AC3E}">
        <p14:creationId xmlns:p14="http://schemas.microsoft.com/office/powerpoint/2010/main" val="189557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4701-0C57-4499-8F83-02C3C459CFC8}"/>
              </a:ext>
            </a:extLst>
          </p:cNvPr>
          <p:cNvSpPr>
            <a:spLocks noGrp="1"/>
          </p:cNvSpPr>
          <p:nvPr>
            <p:ph type="title"/>
          </p:nvPr>
        </p:nvSpPr>
        <p:spPr/>
        <p:txBody>
          <a:bodyPr/>
          <a:lstStyle/>
          <a:p>
            <a:r>
              <a:rPr lang="de-DE"/>
              <a:t>Auszeichnungen</a:t>
            </a:r>
          </a:p>
        </p:txBody>
      </p:sp>
      <p:pic>
        <p:nvPicPr>
          <p:cNvPr id="8" name="Inhaltsplatzhalter 7">
            <a:extLst>
              <a:ext uri="{FF2B5EF4-FFF2-40B4-BE49-F238E27FC236}">
                <a16:creationId xmlns:a16="http://schemas.microsoft.com/office/drawing/2014/main" id="{8617B89E-7FCE-45BE-8372-BC38F7B6B958}"/>
              </a:ext>
            </a:extLst>
          </p:cNvPr>
          <p:cNvPicPr>
            <a:picLocks noGrp="1" noChangeAspect="1"/>
          </p:cNvPicPr>
          <p:nvPr>
            <p:ph idx="1"/>
          </p:nvPr>
        </p:nvPicPr>
        <p:blipFill>
          <a:blip r:embed="rId2">
            <a:grayscl/>
          </a:blip>
          <a:stretch>
            <a:fillRect/>
          </a:stretch>
        </p:blipFill>
        <p:spPr>
          <a:xfrm>
            <a:off x="581192" y="2324004"/>
            <a:ext cx="5790425" cy="3632133"/>
          </a:xfrm>
        </p:spPr>
      </p:pic>
      <p:sp>
        <p:nvSpPr>
          <p:cNvPr id="4" name="Foliennummernplatzhalter 3">
            <a:extLst>
              <a:ext uri="{FF2B5EF4-FFF2-40B4-BE49-F238E27FC236}">
                <a16:creationId xmlns:a16="http://schemas.microsoft.com/office/drawing/2014/main" id="{90D00A9E-53F0-448B-8BE6-5F50FF4EC44C}"/>
              </a:ext>
            </a:extLst>
          </p:cNvPr>
          <p:cNvSpPr>
            <a:spLocks noGrp="1"/>
          </p:cNvSpPr>
          <p:nvPr>
            <p:ph type="sldNum" sz="quarter" idx="12"/>
          </p:nvPr>
        </p:nvSpPr>
        <p:spPr/>
        <p:txBody>
          <a:bodyPr/>
          <a:lstStyle/>
          <a:p>
            <a:fld id="{D57F1E4F-1CFF-5643-939E-217C01CDF565}" type="slidenum">
              <a:rPr lang="en-US" smtClean="0"/>
              <a:pPr/>
              <a:t>13</a:t>
            </a:fld>
            <a:endParaRPr lang="en-US"/>
          </a:p>
        </p:txBody>
      </p:sp>
      <p:pic>
        <p:nvPicPr>
          <p:cNvPr id="6" name="Grafik 5">
            <a:extLst>
              <a:ext uri="{FF2B5EF4-FFF2-40B4-BE49-F238E27FC236}">
                <a16:creationId xmlns:a16="http://schemas.microsoft.com/office/drawing/2014/main" id="{DF4BBB5E-6A60-4035-B137-72A9DC0AC18F}"/>
              </a:ext>
            </a:extLst>
          </p:cNvPr>
          <p:cNvPicPr>
            <a:picLocks noChangeAspect="1"/>
          </p:cNvPicPr>
          <p:nvPr/>
        </p:nvPicPr>
        <p:blipFill>
          <a:blip r:embed="rId3"/>
          <a:stretch>
            <a:fillRect/>
          </a:stretch>
        </p:blipFill>
        <p:spPr>
          <a:xfrm>
            <a:off x="6802279" y="2137795"/>
            <a:ext cx="2727669" cy="1291205"/>
          </a:xfrm>
          <a:prstGeom prst="rect">
            <a:avLst/>
          </a:prstGeom>
        </p:spPr>
      </p:pic>
      <p:pic>
        <p:nvPicPr>
          <p:cNvPr id="10" name="Grafik 9">
            <a:extLst>
              <a:ext uri="{FF2B5EF4-FFF2-40B4-BE49-F238E27FC236}">
                <a16:creationId xmlns:a16="http://schemas.microsoft.com/office/drawing/2014/main" id="{79986A35-FC76-41AC-8708-C8040F0AE3AA}"/>
              </a:ext>
            </a:extLst>
          </p:cNvPr>
          <p:cNvPicPr>
            <a:picLocks noChangeAspect="1"/>
          </p:cNvPicPr>
          <p:nvPr/>
        </p:nvPicPr>
        <p:blipFill>
          <a:blip r:embed="rId4"/>
          <a:stretch>
            <a:fillRect/>
          </a:stretch>
        </p:blipFill>
        <p:spPr>
          <a:xfrm>
            <a:off x="9773174" y="2153151"/>
            <a:ext cx="1891299" cy="1781019"/>
          </a:xfrm>
          <a:prstGeom prst="rect">
            <a:avLst/>
          </a:prstGeom>
        </p:spPr>
      </p:pic>
      <p:pic>
        <p:nvPicPr>
          <p:cNvPr id="14" name="Grafik 13">
            <a:extLst>
              <a:ext uri="{FF2B5EF4-FFF2-40B4-BE49-F238E27FC236}">
                <a16:creationId xmlns:a16="http://schemas.microsoft.com/office/drawing/2014/main" id="{57EB1A18-7C10-496C-BA9B-BC7F027A4936}"/>
              </a:ext>
            </a:extLst>
          </p:cNvPr>
          <p:cNvPicPr>
            <a:picLocks noChangeAspect="1"/>
          </p:cNvPicPr>
          <p:nvPr/>
        </p:nvPicPr>
        <p:blipFill>
          <a:blip r:embed="rId5"/>
          <a:stretch>
            <a:fillRect/>
          </a:stretch>
        </p:blipFill>
        <p:spPr>
          <a:xfrm>
            <a:off x="6811680" y="5455438"/>
            <a:ext cx="3561527" cy="616243"/>
          </a:xfrm>
          <a:prstGeom prst="rect">
            <a:avLst/>
          </a:prstGeom>
        </p:spPr>
      </p:pic>
      <p:pic>
        <p:nvPicPr>
          <p:cNvPr id="16" name="Grafik 15">
            <a:extLst>
              <a:ext uri="{FF2B5EF4-FFF2-40B4-BE49-F238E27FC236}">
                <a16:creationId xmlns:a16="http://schemas.microsoft.com/office/drawing/2014/main" id="{40144E47-A134-43E2-B1B7-535D62A85A47}"/>
              </a:ext>
            </a:extLst>
          </p:cNvPr>
          <p:cNvPicPr>
            <a:picLocks noChangeAspect="1"/>
          </p:cNvPicPr>
          <p:nvPr/>
        </p:nvPicPr>
        <p:blipFill>
          <a:blip r:embed="rId6"/>
          <a:stretch>
            <a:fillRect/>
          </a:stretch>
        </p:blipFill>
        <p:spPr>
          <a:xfrm>
            <a:off x="6756214" y="4824327"/>
            <a:ext cx="3535261" cy="575520"/>
          </a:xfrm>
          <a:prstGeom prst="rect">
            <a:avLst/>
          </a:prstGeom>
        </p:spPr>
      </p:pic>
      <p:pic>
        <p:nvPicPr>
          <p:cNvPr id="20" name="Grafik 19">
            <a:extLst>
              <a:ext uri="{FF2B5EF4-FFF2-40B4-BE49-F238E27FC236}">
                <a16:creationId xmlns:a16="http://schemas.microsoft.com/office/drawing/2014/main" id="{87121F6F-8291-4D7C-93CB-C0B550902B36}"/>
              </a:ext>
            </a:extLst>
          </p:cNvPr>
          <p:cNvPicPr>
            <a:picLocks noChangeAspect="1"/>
          </p:cNvPicPr>
          <p:nvPr/>
        </p:nvPicPr>
        <p:blipFill>
          <a:blip r:embed="rId7"/>
          <a:stretch>
            <a:fillRect/>
          </a:stretch>
        </p:blipFill>
        <p:spPr>
          <a:xfrm>
            <a:off x="10501171" y="4248250"/>
            <a:ext cx="1202656" cy="1727674"/>
          </a:xfrm>
          <a:prstGeom prst="rect">
            <a:avLst/>
          </a:prstGeom>
        </p:spPr>
      </p:pic>
      <p:pic>
        <p:nvPicPr>
          <p:cNvPr id="22" name="Grafik 21">
            <a:extLst>
              <a:ext uri="{FF2B5EF4-FFF2-40B4-BE49-F238E27FC236}">
                <a16:creationId xmlns:a16="http://schemas.microsoft.com/office/drawing/2014/main" id="{C93700C2-3B4E-410B-A081-D18F0C1BCFE9}"/>
              </a:ext>
            </a:extLst>
          </p:cNvPr>
          <p:cNvPicPr>
            <a:picLocks noChangeAspect="1"/>
          </p:cNvPicPr>
          <p:nvPr/>
        </p:nvPicPr>
        <p:blipFill>
          <a:blip r:embed="rId8"/>
          <a:stretch>
            <a:fillRect/>
          </a:stretch>
        </p:blipFill>
        <p:spPr>
          <a:xfrm>
            <a:off x="6756214" y="3682688"/>
            <a:ext cx="1089754" cy="502964"/>
          </a:xfrm>
          <a:prstGeom prst="rect">
            <a:avLst/>
          </a:prstGeom>
        </p:spPr>
      </p:pic>
      <p:pic>
        <p:nvPicPr>
          <p:cNvPr id="24" name="Grafik 23">
            <a:extLst>
              <a:ext uri="{FF2B5EF4-FFF2-40B4-BE49-F238E27FC236}">
                <a16:creationId xmlns:a16="http://schemas.microsoft.com/office/drawing/2014/main" id="{5EB81979-5BD8-4CAD-B1C6-9BCBD994411B}"/>
              </a:ext>
            </a:extLst>
          </p:cNvPr>
          <p:cNvPicPr>
            <a:picLocks noChangeAspect="1"/>
          </p:cNvPicPr>
          <p:nvPr/>
        </p:nvPicPr>
        <p:blipFill>
          <a:blip r:embed="rId9"/>
          <a:stretch>
            <a:fillRect/>
          </a:stretch>
        </p:blipFill>
        <p:spPr>
          <a:xfrm>
            <a:off x="6699714" y="4134016"/>
            <a:ext cx="2994920" cy="251482"/>
          </a:xfrm>
          <a:prstGeom prst="rect">
            <a:avLst/>
          </a:prstGeom>
        </p:spPr>
      </p:pic>
    </p:spTree>
    <p:extLst>
      <p:ext uri="{BB962C8B-B14F-4D97-AF65-F5344CB8AC3E}">
        <p14:creationId xmlns:p14="http://schemas.microsoft.com/office/powerpoint/2010/main" val="170333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A9D2D-8F68-42E3-B964-5F751AC08D30}"/>
              </a:ext>
            </a:extLst>
          </p:cNvPr>
          <p:cNvSpPr>
            <a:spLocks noGrp="1"/>
          </p:cNvSpPr>
          <p:nvPr>
            <p:ph type="title"/>
          </p:nvPr>
        </p:nvSpPr>
        <p:spPr/>
        <p:txBody>
          <a:bodyPr/>
          <a:lstStyle/>
          <a:p>
            <a:r>
              <a:rPr lang="de-DE"/>
              <a:t>IHRE  </a:t>
            </a:r>
            <a:r>
              <a:rPr lang="de-DE" err="1"/>
              <a:t>aNSPRECHPARTNER</a:t>
            </a:r>
            <a:endParaRPr lang="de-DE"/>
          </a:p>
        </p:txBody>
      </p:sp>
      <p:sp>
        <p:nvSpPr>
          <p:cNvPr id="4" name="Foliennummernplatzhalter 3">
            <a:extLst>
              <a:ext uri="{FF2B5EF4-FFF2-40B4-BE49-F238E27FC236}">
                <a16:creationId xmlns:a16="http://schemas.microsoft.com/office/drawing/2014/main" id="{910B4795-38A9-45EB-9346-BD1595241ECA}"/>
              </a:ext>
            </a:extLst>
          </p:cNvPr>
          <p:cNvSpPr>
            <a:spLocks noGrp="1"/>
          </p:cNvSpPr>
          <p:nvPr>
            <p:ph type="sldNum" sz="quarter" idx="12"/>
          </p:nvPr>
        </p:nvSpPr>
        <p:spPr/>
        <p:txBody>
          <a:bodyPr/>
          <a:lstStyle/>
          <a:p>
            <a:fld id="{D57F1E4F-1CFF-5643-939E-217C01CDF565}" type="slidenum">
              <a:rPr lang="en-US" smtClean="0"/>
              <a:pPr/>
              <a:t>14</a:t>
            </a:fld>
            <a:endParaRPr lang="en-US"/>
          </a:p>
        </p:txBody>
      </p:sp>
      <p:pic>
        <p:nvPicPr>
          <p:cNvPr id="5" name="Grafik 4" descr="Ein Bild, das Gebäude, draußen, Himmel, Boot enthält.&#10;&#10;Mit sehr hoher Zuverlässigkeit generierte Beschreibung">
            <a:extLst>
              <a:ext uri="{FF2B5EF4-FFF2-40B4-BE49-F238E27FC236}">
                <a16:creationId xmlns:a16="http://schemas.microsoft.com/office/drawing/2014/main" id="{FF192510-95C7-407C-88B7-87F88CCF34EE}"/>
              </a:ext>
            </a:extLst>
          </p:cNvPr>
          <p:cNvPicPr>
            <a:picLocks noChangeAspect="1"/>
          </p:cNvPicPr>
          <p:nvPr/>
        </p:nvPicPr>
        <p:blipFill rotWithShape="1">
          <a:blip r:embed="rId3">
            <a:grayscl/>
            <a:alphaModFix amt="74000"/>
          </a:blip>
          <a:srcRect r="12161" b="1"/>
          <a:stretch/>
        </p:blipFill>
        <p:spPr>
          <a:xfrm>
            <a:off x="449899" y="1945532"/>
            <a:ext cx="5370942" cy="4455925"/>
          </a:xfrm>
          <a:prstGeom prst="rect">
            <a:avLst/>
          </a:prstGeom>
        </p:spPr>
      </p:pic>
      <p:sp>
        <p:nvSpPr>
          <p:cNvPr id="8" name="Textfeld 7">
            <a:extLst>
              <a:ext uri="{FF2B5EF4-FFF2-40B4-BE49-F238E27FC236}">
                <a16:creationId xmlns:a16="http://schemas.microsoft.com/office/drawing/2014/main" id="{F3C86B11-EC84-4319-9338-DC1AE10A0B36}"/>
              </a:ext>
            </a:extLst>
          </p:cNvPr>
          <p:cNvSpPr txBox="1"/>
          <p:nvPr/>
        </p:nvSpPr>
        <p:spPr>
          <a:xfrm>
            <a:off x="6118416" y="1781503"/>
            <a:ext cx="5745136" cy="3734869"/>
          </a:xfrm>
          <a:prstGeom prst="rect">
            <a:avLst/>
          </a:prstGeom>
          <a:noFill/>
        </p:spPr>
        <p:txBody>
          <a:bodyPr wrap="square" rtlCol="0">
            <a:spAutoFit/>
          </a:bodyPr>
          <a:lstStyle/>
          <a:p>
            <a:pPr>
              <a:lnSpc>
                <a:spcPct val="90000"/>
              </a:lnSpc>
            </a:pPr>
            <a:r>
              <a:rPr lang="de-DE" sz="1100" b="1" dirty="0">
                <a:solidFill>
                  <a:srgbClr val="FFFFFF"/>
                </a:solidFill>
              </a:rPr>
              <a:t>Standort Deggendorf</a:t>
            </a:r>
            <a:r>
              <a:rPr lang="de-DE" sz="1100" dirty="0">
                <a:solidFill>
                  <a:srgbClr val="FFFFFF"/>
                </a:solidFill>
              </a:rPr>
              <a:t>:</a:t>
            </a:r>
          </a:p>
          <a:p>
            <a:pPr>
              <a:lnSpc>
                <a:spcPct val="90000"/>
              </a:lnSpc>
            </a:pPr>
            <a:r>
              <a:rPr lang="de-DE" sz="1400" b="1" dirty="0">
                <a:solidFill>
                  <a:schemeClr val="accent1"/>
                </a:solidFill>
              </a:rPr>
              <a:t>Standort Deggendorf</a:t>
            </a:r>
            <a:r>
              <a:rPr lang="de-DE" sz="1400" dirty="0">
                <a:solidFill>
                  <a:schemeClr val="accent1"/>
                </a:solidFill>
              </a:rPr>
              <a:t>:</a:t>
            </a:r>
          </a:p>
          <a:p>
            <a:pPr>
              <a:lnSpc>
                <a:spcPct val="90000"/>
              </a:lnSpc>
            </a:pPr>
            <a:endParaRPr lang="de-DE" sz="1400" dirty="0">
              <a:solidFill>
                <a:schemeClr val="accent1"/>
              </a:solidFill>
            </a:endParaRPr>
          </a:p>
          <a:p>
            <a:pPr>
              <a:lnSpc>
                <a:spcPct val="90000"/>
              </a:lnSpc>
            </a:pPr>
            <a:r>
              <a:rPr lang="de-DE" sz="1400" dirty="0">
                <a:solidFill>
                  <a:schemeClr val="accent1"/>
                </a:solidFill>
              </a:rPr>
              <a:t>Gerhard Friedenberger Vermögensverwaltung </a:t>
            </a:r>
          </a:p>
          <a:p>
            <a:pPr>
              <a:lnSpc>
                <a:spcPct val="90000"/>
              </a:lnSpc>
            </a:pPr>
            <a:r>
              <a:rPr lang="de-DE" sz="1400" dirty="0">
                <a:solidFill>
                  <a:schemeClr val="accent1"/>
                </a:solidFill>
              </a:rPr>
              <a:t>und Family Office GmbH</a:t>
            </a:r>
          </a:p>
          <a:p>
            <a:pPr>
              <a:lnSpc>
                <a:spcPct val="90000"/>
              </a:lnSpc>
            </a:pPr>
            <a:r>
              <a:rPr lang="de-DE" sz="1400" dirty="0">
                <a:solidFill>
                  <a:schemeClr val="accent1"/>
                </a:solidFill>
              </a:rPr>
              <a:t>Beethovenweg 18 - 94469 Deggendorf</a:t>
            </a:r>
          </a:p>
          <a:p>
            <a:pPr>
              <a:lnSpc>
                <a:spcPct val="90000"/>
              </a:lnSpc>
            </a:pPr>
            <a:r>
              <a:rPr lang="de-DE" sz="1400" dirty="0">
                <a:solidFill>
                  <a:schemeClr val="accent1"/>
                </a:solidFill>
              </a:rPr>
              <a:t> </a:t>
            </a:r>
          </a:p>
          <a:p>
            <a:pPr>
              <a:lnSpc>
                <a:spcPct val="90000"/>
              </a:lnSpc>
            </a:pPr>
            <a:r>
              <a:rPr lang="de-DE" sz="1400" dirty="0">
                <a:solidFill>
                  <a:schemeClr val="accent1"/>
                </a:solidFill>
              </a:rPr>
              <a:t>Tel: 		09 91/2 97 95 07</a:t>
            </a:r>
          </a:p>
          <a:p>
            <a:pPr>
              <a:lnSpc>
                <a:spcPct val="90000"/>
              </a:lnSpc>
            </a:pPr>
            <a:r>
              <a:rPr lang="de-DE" sz="1400" dirty="0">
                <a:solidFill>
                  <a:schemeClr val="accent1"/>
                </a:solidFill>
              </a:rPr>
              <a:t>E-Mail: 	info@friedenberger-vermoegensverwaltung.de</a:t>
            </a:r>
          </a:p>
          <a:p>
            <a:pPr>
              <a:lnSpc>
                <a:spcPct val="90000"/>
              </a:lnSpc>
            </a:pPr>
            <a:endParaRPr lang="de-DE" sz="1400" dirty="0">
              <a:solidFill>
                <a:schemeClr val="accent1"/>
              </a:solidFill>
            </a:endParaRPr>
          </a:p>
          <a:p>
            <a:pPr>
              <a:lnSpc>
                <a:spcPct val="90000"/>
              </a:lnSpc>
            </a:pPr>
            <a:endParaRPr lang="de-DE" sz="1400" dirty="0">
              <a:solidFill>
                <a:schemeClr val="accent1"/>
              </a:solidFill>
            </a:endParaRPr>
          </a:p>
          <a:p>
            <a:pPr>
              <a:lnSpc>
                <a:spcPct val="90000"/>
              </a:lnSpc>
            </a:pPr>
            <a:endParaRPr lang="de-DE" sz="1400" dirty="0">
              <a:solidFill>
                <a:schemeClr val="accent1"/>
              </a:solidFill>
            </a:endParaRPr>
          </a:p>
          <a:p>
            <a:pPr>
              <a:lnSpc>
                <a:spcPct val="90000"/>
              </a:lnSpc>
            </a:pPr>
            <a:endParaRPr lang="de-DE" sz="1400" dirty="0">
              <a:solidFill>
                <a:schemeClr val="accent1"/>
              </a:solidFill>
            </a:endParaRPr>
          </a:p>
          <a:p>
            <a:pPr>
              <a:lnSpc>
                <a:spcPct val="90000"/>
              </a:lnSpc>
            </a:pPr>
            <a:r>
              <a:rPr lang="de-DE" sz="1400" b="1" dirty="0">
                <a:solidFill>
                  <a:schemeClr val="accent1"/>
                </a:solidFill>
              </a:rPr>
              <a:t>Standort Zürich - Kooperationspartner</a:t>
            </a:r>
          </a:p>
          <a:p>
            <a:pPr>
              <a:lnSpc>
                <a:spcPct val="90000"/>
              </a:lnSpc>
            </a:pPr>
            <a:endParaRPr lang="de-DE" sz="1400" dirty="0">
              <a:solidFill>
                <a:schemeClr val="accent1"/>
              </a:solidFill>
            </a:endParaRPr>
          </a:p>
          <a:p>
            <a:pPr>
              <a:lnSpc>
                <a:spcPct val="90000"/>
              </a:lnSpc>
            </a:pPr>
            <a:r>
              <a:rPr lang="de-DE" sz="1400" dirty="0">
                <a:solidFill>
                  <a:schemeClr val="accent1"/>
                </a:solidFill>
              </a:rPr>
              <a:t>Portas Capital AG </a:t>
            </a:r>
          </a:p>
          <a:p>
            <a:pPr>
              <a:lnSpc>
                <a:spcPct val="90000"/>
              </a:lnSpc>
            </a:pPr>
            <a:endParaRPr lang="de-DE" sz="1400" dirty="0">
              <a:solidFill>
                <a:schemeClr val="accent1"/>
              </a:solidFill>
            </a:endParaRPr>
          </a:p>
          <a:p>
            <a:pPr>
              <a:lnSpc>
                <a:spcPct val="90000"/>
              </a:lnSpc>
            </a:pPr>
            <a:r>
              <a:rPr lang="de-DE" sz="1400" dirty="0">
                <a:solidFill>
                  <a:schemeClr val="accent1"/>
                </a:solidFill>
              </a:rPr>
              <a:t>Tel: 		0041 793715460</a:t>
            </a:r>
          </a:p>
          <a:p>
            <a:pPr>
              <a:lnSpc>
                <a:spcPct val="90000"/>
              </a:lnSpc>
            </a:pPr>
            <a:r>
              <a:rPr lang="de-DE" sz="1400" dirty="0">
                <a:solidFill>
                  <a:schemeClr val="accent1"/>
                </a:solidFill>
              </a:rPr>
              <a:t>E-Mail: 	margot.lorenz@friedenberger-vermoegensverwaltung.de</a:t>
            </a:r>
          </a:p>
        </p:txBody>
      </p:sp>
      <p:sp>
        <p:nvSpPr>
          <p:cNvPr id="9" name="Textfeld 8">
            <a:extLst>
              <a:ext uri="{FF2B5EF4-FFF2-40B4-BE49-F238E27FC236}">
                <a16:creationId xmlns:a16="http://schemas.microsoft.com/office/drawing/2014/main" id="{3635D17B-4F0B-4FD8-B34E-CBA94461DD4B}"/>
              </a:ext>
            </a:extLst>
          </p:cNvPr>
          <p:cNvSpPr txBox="1"/>
          <p:nvPr/>
        </p:nvSpPr>
        <p:spPr>
          <a:xfrm>
            <a:off x="6168315" y="1945532"/>
            <a:ext cx="5553503" cy="338554"/>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dirty="0"/>
              <a:t>Firmensitz Deggendorf</a:t>
            </a:r>
          </a:p>
        </p:txBody>
      </p:sp>
      <p:sp>
        <p:nvSpPr>
          <p:cNvPr id="10" name="Textfeld 9">
            <a:extLst>
              <a:ext uri="{FF2B5EF4-FFF2-40B4-BE49-F238E27FC236}">
                <a16:creationId xmlns:a16="http://schemas.microsoft.com/office/drawing/2014/main" id="{790D5841-1265-4BD7-97DA-B06029114368}"/>
              </a:ext>
            </a:extLst>
          </p:cNvPr>
          <p:cNvSpPr txBox="1"/>
          <p:nvPr/>
        </p:nvSpPr>
        <p:spPr>
          <a:xfrm>
            <a:off x="6149001" y="3879253"/>
            <a:ext cx="5598334" cy="338554"/>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Standort Zürich - Kooperationspartner</a:t>
            </a:r>
          </a:p>
        </p:txBody>
      </p:sp>
    </p:spTree>
    <p:extLst>
      <p:ext uri="{BB962C8B-B14F-4D97-AF65-F5344CB8AC3E}">
        <p14:creationId xmlns:p14="http://schemas.microsoft.com/office/powerpoint/2010/main" val="194969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4BBB1-B90F-E1BA-274A-29E75B0CA900}"/>
              </a:ext>
            </a:extLst>
          </p:cNvPr>
          <p:cNvSpPr>
            <a:spLocks noGrp="1"/>
          </p:cNvSpPr>
          <p:nvPr>
            <p:ph type="title"/>
          </p:nvPr>
        </p:nvSpPr>
        <p:spPr/>
        <p:txBody>
          <a:bodyPr/>
          <a:lstStyle/>
          <a:p>
            <a:r>
              <a:rPr lang="de-DE" dirty="0"/>
              <a:t>Disclaimer</a:t>
            </a:r>
          </a:p>
        </p:txBody>
      </p:sp>
      <p:sp>
        <p:nvSpPr>
          <p:cNvPr id="3" name="Inhaltsplatzhalter 2">
            <a:extLst>
              <a:ext uri="{FF2B5EF4-FFF2-40B4-BE49-F238E27FC236}">
                <a16:creationId xmlns:a16="http://schemas.microsoft.com/office/drawing/2014/main" id="{0260A49A-88C8-0D14-10BE-00F710E74D65}"/>
              </a:ext>
            </a:extLst>
          </p:cNvPr>
          <p:cNvSpPr>
            <a:spLocks noGrp="1"/>
          </p:cNvSpPr>
          <p:nvPr>
            <p:ph idx="1"/>
          </p:nvPr>
        </p:nvSpPr>
        <p:spPr>
          <a:xfrm>
            <a:off x="581192" y="2180496"/>
            <a:ext cx="11029615" cy="4764214"/>
          </a:xfrm>
        </p:spPr>
        <p:txBody>
          <a:bodyPr>
            <a:normAutofit fontScale="70000" lnSpcReduction="20000"/>
          </a:bodyPr>
          <a:lstStyle/>
          <a:p>
            <a:pPr marL="0" indent="0" fontAlgn="b">
              <a:lnSpc>
                <a:spcPct val="120000"/>
              </a:lnSpc>
              <a:spcAft>
                <a:spcPts val="600"/>
              </a:spcAft>
              <a:buNone/>
            </a:pPr>
            <a:r>
              <a:rPr lang="de-DE" sz="2200" dirty="0">
                <a:solidFill>
                  <a:schemeClr val="accent1"/>
                </a:solidFill>
              </a:rPr>
              <a:t>Diese Unterlage ist eine Werbung im Sinne des Wertpapierhandelsgesetzes.</a:t>
            </a:r>
          </a:p>
          <a:p>
            <a:pPr marL="0" indent="0" fontAlgn="b">
              <a:lnSpc>
                <a:spcPct val="120000"/>
              </a:lnSpc>
              <a:spcAft>
                <a:spcPts val="600"/>
              </a:spcAft>
              <a:buNone/>
            </a:pPr>
            <a:r>
              <a:rPr lang="de-DE" sz="2200" dirty="0">
                <a:solidFill>
                  <a:schemeClr val="accent1"/>
                </a:solidFill>
              </a:rPr>
              <a:t>Bevor wir im Rahmen einer Anlageberatung oder Finanzportfolioverwaltung gegenüber Privatkunden oder gegenüber professionellen Kunden bzw. deren Vertretern eine Empfehlung zu Finanzinstrumenten oder Wertpapierdienstleistungen aussprechen können, ist sie gesetzlich zur Durchführung einer sogenannten „Geeignetheitsprüfung“ verpflichtet, um die Übereinstimmung mit den mitgeteilten Anlagezielen, der geäußerten Risikobereitschaft sowie den finanziellen Verhältnissen sicherzustellen.</a:t>
            </a:r>
          </a:p>
          <a:p>
            <a:pPr marL="0" indent="0" fontAlgn="b">
              <a:lnSpc>
                <a:spcPct val="120000"/>
              </a:lnSpc>
              <a:spcAft>
                <a:spcPts val="600"/>
              </a:spcAft>
              <a:buNone/>
            </a:pPr>
            <a:br>
              <a:rPr lang="de-DE" sz="2200" dirty="0">
                <a:solidFill>
                  <a:schemeClr val="accent1"/>
                </a:solidFill>
              </a:rPr>
            </a:br>
            <a:r>
              <a:rPr lang="de-DE" sz="2200" dirty="0">
                <a:solidFill>
                  <a:schemeClr val="accent1"/>
                </a:solidFill>
              </a:rPr>
              <a:t>Wir erhalten für den Vertrieb von Wertpapieren keinen Ausgabeaufschlag und/ oder Vertriebs-/ Vertriebsfolgeprovisionen von der Fondsgesellschaft oder Emittentin bzw. erzielt als Anlageberaterin und/ oder Emittentin und/ oder Verwahrstelle eigene Erträge oder werden an den Kunden weitergeleitet. Einzelheiten hierzu erläutert Ihnen gern Ihr Berater.</a:t>
            </a:r>
            <a:br>
              <a:rPr lang="de-DE" sz="2200" dirty="0">
                <a:solidFill>
                  <a:schemeClr val="accent1"/>
                </a:solidFill>
              </a:rPr>
            </a:br>
            <a:br>
              <a:rPr lang="de-DE" sz="2200" dirty="0">
                <a:solidFill>
                  <a:schemeClr val="accent1"/>
                </a:solidFill>
              </a:rPr>
            </a:br>
            <a:r>
              <a:rPr lang="de-DE" sz="2200" dirty="0">
                <a:solidFill>
                  <a:schemeClr val="accent1"/>
                </a:solidFill>
              </a:rPr>
              <a:t>Die steuerliche Behandlung ist von den persönlichen Verhältnissen des Kunden abhängig und kann Änderungen unterworfen sein.</a:t>
            </a:r>
            <a:br>
              <a:rPr lang="de-DE" sz="2200" dirty="0">
                <a:solidFill>
                  <a:schemeClr val="accent1"/>
                </a:solidFill>
              </a:rPr>
            </a:br>
            <a:r>
              <a:rPr lang="de-DE" sz="2200" dirty="0">
                <a:solidFill>
                  <a:schemeClr val="accent1"/>
                </a:solidFill>
              </a:rPr>
              <a:t>Diese Unterlage richtet sich in Bezug auf das Verbreitungsgebiet nicht an natürliche oder juristische Personen, die aufgrund ihres Wohn- bzw. Geschäftssitzes einer ausländischen Rechtsordnung unterliegen, die für die Verbreitung derartiger Informationen Beschränkungen vorsieht. Insbesondere enthält diese Unterlage weder ein Angebot noch eine Aufforderung zum Kauf von Wertpapieren, z.B. an Staatsbürger der USA, Großbritanniens oder der Länder im Europäischen Wirtschaftsraum, in denen die Voraussetzungen für ein derartiges Angebot nicht erfüllt sind.</a:t>
            </a:r>
          </a:p>
          <a:p>
            <a:endParaRPr lang="de-DE" dirty="0"/>
          </a:p>
        </p:txBody>
      </p:sp>
      <p:sp>
        <p:nvSpPr>
          <p:cNvPr id="4" name="Foliennummernplatzhalter 3">
            <a:extLst>
              <a:ext uri="{FF2B5EF4-FFF2-40B4-BE49-F238E27FC236}">
                <a16:creationId xmlns:a16="http://schemas.microsoft.com/office/drawing/2014/main" id="{F509D5EB-A697-C015-3268-2B45263606A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18166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p:txBody>
          <a:bodyPr/>
          <a:lstStyle/>
          <a:p>
            <a:r>
              <a:rPr lang="de-DE"/>
              <a:t>Das Unternehmen</a:t>
            </a:r>
          </a:p>
        </p:txBody>
      </p:sp>
      <p:graphicFrame>
        <p:nvGraphicFramePr>
          <p:cNvPr id="5" name="Diagramm 4">
            <a:extLst>
              <a:ext uri="{FF2B5EF4-FFF2-40B4-BE49-F238E27FC236}">
                <a16:creationId xmlns:a16="http://schemas.microsoft.com/office/drawing/2014/main" id="{2B9AC0ED-577A-4950-8FB3-C2CDE1FBABC8}"/>
              </a:ext>
            </a:extLst>
          </p:cNvPr>
          <p:cNvGraphicFramePr/>
          <p:nvPr>
            <p:extLst>
              <p:ext uri="{D42A27DB-BD31-4B8C-83A1-F6EECF244321}">
                <p14:modId xmlns:p14="http://schemas.microsoft.com/office/powerpoint/2010/main" val="4218054539"/>
              </p:ext>
            </p:extLst>
          </p:nvPr>
        </p:nvGraphicFramePr>
        <p:xfrm>
          <a:off x="604870" y="1731601"/>
          <a:ext cx="10727436" cy="4055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6F21C7E3-B6B2-417C-9FD9-603EB5468E3F}"/>
              </a:ext>
            </a:extLst>
          </p:cNvPr>
          <p:cNvSpPr txBox="1"/>
          <p:nvPr/>
        </p:nvSpPr>
        <p:spPr>
          <a:xfrm>
            <a:off x="516593" y="5125558"/>
            <a:ext cx="1867280" cy="1384995"/>
          </a:xfrm>
          <a:prstGeom prst="rect">
            <a:avLst/>
          </a:prstGeom>
          <a:noFill/>
        </p:spPr>
        <p:txBody>
          <a:bodyPr wrap="square" rtlCol="0">
            <a:spAutoFit/>
          </a:bodyPr>
          <a:lstStyle/>
          <a:p>
            <a:pPr marL="285750" indent="-285750">
              <a:buFont typeface="Arial" panose="020B0604020202020204" pitchFamily="34" charset="0"/>
              <a:buChar char="•"/>
            </a:pPr>
            <a:r>
              <a:rPr lang="de-DE" sz="1400">
                <a:solidFill>
                  <a:schemeClr val="accent1"/>
                </a:solidFill>
              </a:rPr>
              <a:t>Gründung von     Gerhard Friedenberger</a:t>
            </a:r>
          </a:p>
          <a:p>
            <a:pPr marL="285750" indent="-285750">
              <a:buFont typeface="Arial" panose="020B0604020202020204" pitchFamily="34" charset="0"/>
              <a:buChar char="•"/>
            </a:pPr>
            <a:r>
              <a:rPr lang="de-DE" sz="1400">
                <a:solidFill>
                  <a:schemeClr val="accent1"/>
                </a:solidFill>
              </a:rPr>
              <a:t>Unternehmens-form: </a:t>
            </a:r>
            <a:r>
              <a:rPr lang="de-DE" sz="1400" err="1">
                <a:solidFill>
                  <a:schemeClr val="accent1"/>
                </a:solidFill>
              </a:rPr>
              <a:t>e.K</a:t>
            </a:r>
            <a:r>
              <a:rPr lang="de-DE" sz="1400">
                <a:solidFill>
                  <a:schemeClr val="accent1"/>
                </a:solidFill>
              </a:rPr>
              <a:t>.</a:t>
            </a:r>
          </a:p>
          <a:p>
            <a:pPr marL="285750" indent="-285750">
              <a:buFont typeface="Arial" panose="020B0604020202020204" pitchFamily="34" charset="0"/>
              <a:buChar char="•"/>
            </a:pPr>
            <a:r>
              <a:rPr lang="de-DE" sz="1400">
                <a:solidFill>
                  <a:schemeClr val="accent1"/>
                </a:solidFill>
              </a:rPr>
              <a:t>BaFin-Lizenz:</a:t>
            </a:r>
            <a:endParaRPr lang="de-DE" sz="1400"/>
          </a:p>
        </p:txBody>
      </p:sp>
      <p:sp>
        <p:nvSpPr>
          <p:cNvPr id="14" name="Textfeld 13">
            <a:extLst>
              <a:ext uri="{FF2B5EF4-FFF2-40B4-BE49-F238E27FC236}">
                <a16:creationId xmlns:a16="http://schemas.microsoft.com/office/drawing/2014/main" id="{C93B4301-8ECD-433C-BA8F-0E860BF769F8}"/>
              </a:ext>
            </a:extLst>
          </p:cNvPr>
          <p:cNvSpPr txBox="1"/>
          <p:nvPr/>
        </p:nvSpPr>
        <p:spPr>
          <a:xfrm>
            <a:off x="6042669" y="3826639"/>
            <a:ext cx="1967232" cy="2462213"/>
          </a:xfrm>
          <a:prstGeom prst="rect">
            <a:avLst/>
          </a:prstGeom>
          <a:noFill/>
        </p:spPr>
        <p:txBody>
          <a:bodyPr wrap="square" rtlCol="0">
            <a:spAutoFit/>
          </a:bodyPr>
          <a:lstStyle/>
          <a:p>
            <a:pPr marL="285750" indent="-285750">
              <a:buFont typeface="Arial" panose="020B0604020202020204" pitchFamily="34" charset="0"/>
              <a:buChar char="•"/>
            </a:pPr>
            <a:r>
              <a:rPr lang="de-DE" sz="1400">
                <a:solidFill>
                  <a:schemeClr val="accent1"/>
                </a:solidFill>
              </a:rPr>
              <a:t>Auszeichnung „Finanzberater des Jahres Top 10“</a:t>
            </a:r>
          </a:p>
          <a:p>
            <a:endParaRPr lang="de-DE" sz="1400">
              <a:solidFill>
                <a:schemeClr val="accent1"/>
              </a:solidFill>
            </a:endParaRPr>
          </a:p>
          <a:p>
            <a:pPr marL="285750" indent="-285750">
              <a:buFont typeface="Arial" panose="020B0604020202020204" pitchFamily="34" charset="0"/>
              <a:buChar char="•"/>
            </a:pPr>
            <a:r>
              <a:rPr lang="de-DE" sz="1400">
                <a:solidFill>
                  <a:schemeClr val="accent1"/>
                </a:solidFill>
              </a:rPr>
              <a:t>Kooperation mit der Portas Capital AG, Zürich – ein vielfach ausgezeichneter Vermögensverwalter und Family Office in der Schweiz </a:t>
            </a:r>
          </a:p>
        </p:txBody>
      </p:sp>
      <p:sp>
        <p:nvSpPr>
          <p:cNvPr id="15" name="Textfeld 14">
            <a:extLst>
              <a:ext uri="{FF2B5EF4-FFF2-40B4-BE49-F238E27FC236}">
                <a16:creationId xmlns:a16="http://schemas.microsoft.com/office/drawing/2014/main" id="{F9CD3E6B-04B0-4391-BA3B-879F6AE81ED7}"/>
              </a:ext>
            </a:extLst>
          </p:cNvPr>
          <p:cNvSpPr txBox="1"/>
          <p:nvPr/>
        </p:nvSpPr>
        <p:spPr>
          <a:xfrm>
            <a:off x="9701465" y="3115447"/>
            <a:ext cx="2209803" cy="3539430"/>
          </a:xfrm>
          <a:prstGeom prst="rect">
            <a:avLst/>
          </a:prstGeom>
          <a:noFill/>
        </p:spPr>
        <p:txBody>
          <a:bodyPr wrap="square" rtlCol="0">
            <a:spAutoFit/>
          </a:bodyPr>
          <a:lstStyle/>
          <a:p>
            <a:pPr marL="285750" indent="-285750">
              <a:buFont typeface="Arial" panose="020B0604020202020204" pitchFamily="34" charset="0"/>
              <a:buChar char="•"/>
            </a:pPr>
            <a:r>
              <a:rPr lang="de-DE" sz="1400" dirty="0">
                <a:solidFill>
                  <a:schemeClr val="accent1"/>
                </a:solidFill>
              </a:rPr>
              <a:t>Handelsblatt Elitereport mit Prädikat cum laude ausgezeichneter Vermögensverwalter</a:t>
            </a:r>
          </a:p>
          <a:p>
            <a:pPr marL="285750" indent="-285750">
              <a:buFont typeface="Arial" panose="020B0604020202020204" pitchFamily="34" charset="0"/>
              <a:buChar char="•"/>
            </a:pPr>
            <a:r>
              <a:rPr lang="de-DE" sz="1400" dirty="0">
                <a:solidFill>
                  <a:schemeClr val="accent1"/>
                </a:solidFill>
              </a:rPr>
              <a:t>Capital Studie Auszeichnung zum Top – Vermögensverwalter</a:t>
            </a:r>
          </a:p>
          <a:p>
            <a:pPr marL="285750" indent="-285750">
              <a:buFont typeface="Arial" panose="020B0604020202020204" pitchFamily="34" charset="0"/>
              <a:buChar char="•"/>
            </a:pPr>
            <a:r>
              <a:rPr lang="de-DE" sz="1400" dirty="0">
                <a:solidFill>
                  <a:schemeClr val="accent1"/>
                </a:solidFill>
              </a:rPr>
              <a:t>Die SIVENA AG beteiligt sich an der Gerhard Friedenberger Vermögensverwaltung und Family Office GmbH</a:t>
            </a:r>
          </a:p>
          <a:p>
            <a:pPr marL="285750" indent="-285750">
              <a:buFont typeface="Arial" panose="020B0604020202020204" pitchFamily="34" charset="0"/>
              <a:buChar char="•"/>
            </a:pPr>
            <a:endParaRPr lang="de-DE" sz="1400" dirty="0"/>
          </a:p>
          <a:p>
            <a:r>
              <a:rPr lang="de-DE" sz="1400" dirty="0"/>
              <a:t> </a:t>
            </a:r>
          </a:p>
          <a:p>
            <a:endParaRPr lang="de-DE" sz="1400" dirty="0"/>
          </a:p>
        </p:txBody>
      </p:sp>
      <p:sp>
        <p:nvSpPr>
          <p:cNvPr id="17" name="Textfeld 16">
            <a:extLst>
              <a:ext uri="{FF2B5EF4-FFF2-40B4-BE49-F238E27FC236}">
                <a16:creationId xmlns:a16="http://schemas.microsoft.com/office/drawing/2014/main" id="{5B3E273A-A14A-49FC-8B8E-C6D2EE553BF0}"/>
              </a:ext>
            </a:extLst>
          </p:cNvPr>
          <p:cNvSpPr txBox="1"/>
          <p:nvPr/>
        </p:nvSpPr>
        <p:spPr>
          <a:xfrm>
            <a:off x="7903163" y="3742553"/>
            <a:ext cx="2015127" cy="2462213"/>
          </a:xfrm>
          <a:prstGeom prst="rect">
            <a:avLst/>
          </a:prstGeom>
          <a:noFill/>
        </p:spPr>
        <p:txBody>
          <a:bodyPr wrap="square" rtlCol="0">
            <a:spAutoFit/>
          </a:bodyPr>
          <a:lstStyle/>
          <a:p>
            <a:pPr marL="285750" indent="-285750">
              <a:buFont typeface="Arial" panose="020B0604020202020204" pitchFamily="34" charset="0"/>
              <a:buChar char="•"/>
            </a:pPr>
            <a:r>
              <a:rPr lang="de-DE" sz="1400">
                <a:solidFill>
                  <a:schemeClr val="accent1"/>
                </a:solidFill>
              </a:rPr>
              <a:t>Handelsblatt Elitereport mit Prädikat cum laude ausgezeichneter Vermögensverwalter</a:t>
            </a:r>
          </a:p>
          <a:p>
            <a:pPr marL="285750" indent="-285750">
              <a:buFont typeface="Arial" panose="020B0604020202020204" pitchFamily="34" charset="0"/>
              <a:buChar char="•"/>
            </a:pPr>
            <a:r>
              <a:rPr lang="de-DE" sz="1400">
                <a:solidFill>
                  <a:schemeClr val="accent1"/>
                </a:solidFill>
              </a:rPr>
              <a:t>Capital Studie Auszeichnung zum </a:t>
            </a:r>
            <a:r>
              <a:rPr lang="de-DE" sz="1400" err="1">
                <a:solidFill>
                  <a:schemeClr val="accent1"/>
                </a:solidFill>
              </a:rPr>
              <a:t>Topvermögensver-walter</a:t>
            </a:r>
            <a:endParaRPr lang="de-DE" sz="1400">
              <a:solidFill>
                <a:schemeClr val="accent1"/>
              </a:solidFill>
            </a:endParaRPr>
          </a:p>
          <a:p>
            <a:r>
              <a:rPr lang="de-DE" sz="1400"/>
              <a:t> </a:t>
            </a:r>
          </a:p>
          <a:p>
            <a:endParaRPr lang="de-DE" sz="1400"/>
          </a:p>
        </p:txBody>
      </p:sp>
      <p:sp>
        <p:nvSpPr>
          <p:cNvPr id="16" name="Textfeld 15">
            <a:extLst>
              <a:ext uri="{FF2B5EF4-FFF2-40B4-BE49-F238E27FC236}">
                <a16:creationId xmlns:a16="http://schemas.microsoft.com/office/drawing/2014/main" id="{FDE105C0-31CD-4C48-BC7D-69AFE35006E4}"/>
              </a:ext>
            </a:extLst>
          </p:cNvPr>
          <p:cNvSpPr txBox="1"/>
          <p:nvPr/>
        </p:nvSpPr>
        <p:spPr>
          <a:xfrm>
            <a:off x="2383873" y="4740595"/>
            <a:ext cx="1700669" cy="1169551"/>
          </a:xfrm>
          <a:prstGeom prst="rect">
            <a:avLst/>
          </a:prstGeom>
          <a:noFill/>
        </p:spPr>
        <p:txBody>
          <a:bodyPr wrap="square" rtlCol="0">
            <a:spAutoFit/>
          </a:bodyPr>
          <a:lstStyle/>
          <a:p>
            <a:pPr marL="285750" indent="-285750">
              <a:buFont typeface="Arial" panose="020B0604020202020204" pitchFamily="34" charset="0"/>
              <a:buChar char="•"/>
            </a:pPr>
            <a:r>
              <a:rPr lang="de-DE" sz="1400">
                <a:solidFill>
                  <a:schemeClr val="accent1"/>
                </a:solidFill>
              </a:rPr>
              <a:t>Umfirmierung zur GmbH</a:t>
            </a:r>
          </a:p>
          <a:p>
            <a:pPr marL="285750" indent="-285750">
              <a:buFont typeface="Arial" panose="020B0604020202020204" pitchFamily="34" charset="0"/>
              <a:buChar char="•"/>
            </a:pPr>
            <a:r>
              <a:rPr lang="de-DE" sz="1400">
                <a:solidFill>
                  <a:schemeClr val="accent1"/>
                </a:solidFill>
              </a:rPr>
              <a:t>Erweiterung der Dienstleistung als Family Office</a:t>
            </a:r>
          </a:p>
        </p:txBody>
      </p:sp>
      <p:sp>
        <p:nvSpPr>
          <p:cNvPr id="18" name="Textfeld 17">
            <a:extLst>
              <a:ext uri="{FF2B5EF4-FFF2-40B4-BE49-F238E27FC236}">
                <a16:creationId xmlns:a16="http://schemas.microsoft.com/office/drawing/2014/main" id="{90CCE489-294B-4DF0-BAD2-3F60530078CE}"/>
              </a:ext>
            </a:extLst>
          </p:cNvPr>
          <p:cNvSpPr txBox="1"/>
          <p:nvPr/>
        </p:nvSpPr>
        <p:spPr>
          <a:xfrm>
            <a:off x="4182175" y="4307811"/>
            <a:ext cx="1860494" cy="738664"/>
          </a:xfrm>
          <a:prstGeom prst="rect">
            <a:avLst/>
          </a:prstGeom>
          <a:noFill/>
        </p:spPr>
        <p:txBody>
          <a:bodyPr wrap="square" rtlCol="0">
            <a:spAutoFit/>
          </a:bodyPr>
          <a:lstStyle/>
          <a:p>
            <a:pPr marL="285750" indent="-285750">
              <a:buFont typeface="Arial" panose="020B0604020202020204" pitchFamily="34" charset="0"/>
              <a:buChar char="•"/>
            </a:pPr>
            <a:r>
              <a:rPr lang="de-DE" sz="1400">
                <a:solidFill>
                  <a:schemeClr val="accent1"/>
                </a:solidFill>
              </a:rPr>
              <a:t>Auszeichnung „Finanzberater des Jahres Top 50“</a:t>
            </a:r>
          </a:p>
        </p:txBody>
      </p:sp>
    </p:spTree>
    <p:extLst>
      <p:ext uri="{BB962C8B-B14F-4D97-AF65-F5344CB8AC3E}">
        <p14:creationId xmlns:p14="http://schemas.microsoft.com/office/powerpoint/2010/main" val="386176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0EA1B165-B7EC-43F1-BDEF-73D4E5EC823F}"/>
              </a:ext>
            </a:extLst>
          </p:cNvPr>
          <p:cNvPicPr>
            <a:picLocks noGrp="1" noChangeAspect="1"/>
          </p:cNvPicPr>
          <p:nvPr>
            <p:ph idx="1"/>
          </p:nvPr>
        </p:nvPicPr>
        <p:blipFill>
          <a:blip r:embed="rId2"/>
          <a:stretch>
            <a:fillRect/>
          </a:stretch>
        </p:blipFill>
        <p:spPr>
          <a:xfrm>
            <a:off x="732816" y="1668497"/>
            <a:ext cx="4218562" cy="5189503"/>
          </a:xfrm>
        </p:spPr>
      </p:pic>
      <p:sp>
        <p:nvSpPr>
          <p:cNvPr id="2" name="Titel 1">
            <a:extLst>
              <a:ext uri="{FF2B5EF4-FFF2-40B4-BE49-F238E27FC236}">
                <a16:creationId xmlns:a16="http://schemas.microsoft.com/office/drawing/2014/main" id="{9155EC30-2360-450D-98E8-AC16CD0D4809}"/>
              </a:ext>
            </a:extLst>
          </p:cNvPr>
          <p:cNvSpPr>
            <a:spLocks noGrp="1"/>
          </p:cNvSpPr>
          <p:nvPr>
            <p:ph type="title"/>
          </p:nvPr>
        </p:nvSpPr>
        <p:spPr/>
        <p:txBody>
          <a:bodyPr/>
          <a:lstStyle/>
          <a:p>
            <a:r>
              <a:rPr lang="de-DE"/>
              <a:t>Mitglied im  Verband unabhängiger </a:t>
            </a:r>
            <a:br>
              <a:rPr lang="de-DE"/>
            </a:br>
            <a:r>
              <a:rPr lang="de-DE"/>
              <a:t>Vermögensverwalter e.V.</a:t>
            </a:r>
          </a:p>
        </p:txBody>
      </p:sp>
      <p:sp>
        <p:nvSpPr>
          <p:cNvPr id="4" name="Foliennummernplatzhalter 3">
            <a:extLst>
              <a:ext uri="{FF2B5EF4-FFF2-40B4-BE49-F238E27FC236}">
                <a16:creationId xmlns:a16="http://schemas.microsoft.com/office/drawing/2014/main" id="{7F99EEFB-5ABB-49B8-855B-556FD3D4619B}"/>
              </a:ext>
            </a:extLst>
          </p:cNvPr>
          <p:cNvSpPr>
            <a:spLocks noGrp="1"/>
          </p:cNvSpPr>
          <p:nvPr>
            <p:ph type="sldNum" sz="quarter" idx="12"/>
          </p:nvPr>
        </p:nvSpPr>
        <p:spPr/>
        <p:txBody>
          <a:bodyPr/>
          <a:lstStyle/>
          <a:p>
            <a:fld id="{D57F1E4F-1CFF-5643-939E-217C01CDF565}" type="slidenum">
              <a:rPr lang="en-US" smtClean="0"/>
              <a:pPr/>
              <a:t>3</a:t>
            </a:fld>
            <a:endParaRPr lang="en-US"/>
          </a:p>
        </p:txBody>
      </p:sp>
      <p:sp>
        <p:nvSpPr>
          <p:cNvPr id="9" name="Textfeld 8">
            <a:extLst>
              <a:ext uri="{FF2B5EF4-FFF2-40B4-BE49-F238E27FC236}">
                <a16:creationId xmlns:a16="http://schemas.microsoft.com/office/drawing/2014/main" id="{98BD8BFA-6F26-470B-92F8-913B1D6C10B8}"/>
              </a:ext>
            </a:extLst>
          </p:cNvPr>
          <p:cNvSpPr txBox="1"/>
          <p:nvPr/>
        </p:nvSpPr>
        <p:spPr>
          <a:xfrm flipH="1">
            <a:off x="5717268" y="3352740"/>
            <a:ext cx="6474732" cy="2031325"/>
          </a:xfrm>
          <a:prstGeom prst="rect">
            <a:avLst/>
          </a:prstGeom>
          <a:noFill/>
        </p:spPr>
        <p:txBody>
          <a:bodyPr wrap="square" rtlCol="0">
            <a:spAutoFit/>
          </a:bodyPr>
          <a:lstStyle/>
          <a:p>
            <a:pPr marL="285750" indent="-285750">
              <a:buFontTx/>
              <a:buChar char="-"/>
            </a:pPr>
            <a:r>
              <a:rPr lang="de-DE"/>
              <a:t>kein Produktverkauf/Vertriebsvorgaben</a:t>
            </a:r>
          </a:p>
          <a:p>
            <a:endParaRPr lang="de-DE"/>
          </a:p>
          <a:p>
            <a:pPr marL="285750" indent="-285750">
              <a:buFontTx/>
              <a:buChar char="-"/>
            </a:pPr>
            <a:r>
              <a:rPr lang="de-DE"/>
              <a:t>Kundeninteresse hat oberste Priorität</a:t>
            </a:r>
          </a:p>
          <a:p>
            <a:endParaRPr lang="de-DE"/>
          </a:p>
          <a:p>
            <a:pPr marL="285750" indent="-285750">
              <a:buFontTx/>
              <a:buChar char="-"/>
            </a:pPr>
            <a:r>
              <a:rPr lang="de-DE"/>
              <a:t>transparente Kostenübersicht für den Kunden</a:t>
            </a:r>
          </a:p>
          <a:p>
            <a:pPr marL="285750" indent="-285750">
              <a:buFontTx/>
              <a:buChar char="-"/>
            </a:pPr>
            <a:endParaRPr lang="de-DE"/>
          </a:p>
          <a:p>
            <a:pPr marL="285750" indent="-285750">
              <a:buFontTx/>
              <a:buChar char="-"/>
            </a:pPr>
            <a:r>
              <a:rPr lang="de-DE"/>
              <a:t>kontinuierliche und fachliche Weiterbildung</a:t>
            </a:r>
          </a:p>
        </p:txBody>
      </p:sp>
      <p:sp>
        <p:nvSpPr>
          <p:cNvPr id="10" name="Textfeld 9">
            <a:extLst>
              <a:ext uri="{FF2B5EF4-FFF2-40B4-BE49-F238E27FC236}">
                <a16:creationId xmlns:a16="http://schemas.microsoft.com/office/drawing/2014/main" id="{5CFF28AB-816C-4726-8BA4-1C6721519FEB}"/>
              </a:ext>
            </a:extLst>
          </p:cNvPr>
          <p:cNvSpPr txBox="1"/>
          <p:nvPr/>
        </p:nvSpPr>
        <p:spPr>
          <a:xfrm>
            <a:off x="5768502" y="2461433"/>
            <a:ext cx="5943600" cy="707886"/>
          </a:xfrm>
          <a:prstGeom prst="rect">
            <a:avLst/>
          </a:prstGeom>
          <a:gradFill>
            <a:gsLst>
              <a:gs pos="0">
                <a:schemeClr val="accent6">
                  <a:tint val="98000"/>
                  <a:lumMod val="110000"/>
                </a:schemeClr>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2000"/>
              <a:t>Als aktives Verbandsmitglied verpflichten wir uns unter Anderem zu folgenden Werten: </a:t>
            </a:r>
          </a:p>
        </p:txBody>
      </p:sp>
      <p:sp>
        <p:nvSpPr>
          <p:cNvPr id="11" name="Rechteck 10">
            <a:extLst>
              <a:ext uri="{FF2B5EF4-FFF2-40B4-BE49-F238E27FC236}">
                <a16:creationId xmlns:a16="http://schemas.microsoft.com/office/drawing/2014/main" id="{0AA449B1-5908-463C-9D2E-A3E4E00529C0}"/>
              </a:ext>
            </a:extLst>
          </p:cNvPr>
          <p:cNvSpPr/>
          <p:nvPr/>
        </p:nvSpPr>
        <p:spPr>
          <a:xfrm>
            <a:off x="581192" y="1595336"/>
            <a:ext cx="4545285" cy="2042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734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p:txBody>
          <a:bodyPr/>
          <a:lstStyle/>
          <a:p>
            <a:r>
              <a:rPr lang="de-DE"/>
              <a:t>Das Team</a:t>
            </a:r>
          </a:p>
        </p:txBody>
      </p:sp>
      <p:sp>
        <p:nvSpPr>
          <p:cNvPr id="22" name="Textfeld 21">
            <a:extLst>
              <a:ext uri="{FF2B5EF4-FFF2-40B4-BE49-F238E27FC236}">
                <a16:creationId xmlns:a16="http://schemas.microsoft.com/office/drawing/2014/main" id="{36D27DD1-6C25-40B6-8CB3-03F8FC9B5107}"/>
              </a:ext>
            </a:extLst>
          </p:cNvPr>
          <p:cNvSpPr txBox="1"/>
          <p:nvPr/>
        </p:nvSpPr>
        <p:spPr>
          <a:xfrm>
            <a:off x="2544857" y="4479268"/>
            <a:ext cx="2688172" cy="1384995"/>
          </a:xfrm>
          <a:prstGeom prst="rect">
            <a:avLst/>
          </a:prstGeom>
          <a:noFill/>
        </p:spPr>
        <p:txBody>
          <a:bodyPr wrap="none" rtlCol="0">
            <a:spAutoFit/>
          </a:bodyPr>
          <a:lstStyle/>
          <a:p>
            <a:r>
              <a:rPr lang="de-DE" sz="1400" b="1">
                <a:solidFill>
                  <a:schemeClr val="accent1"/>
                </a:solidFill>
              </a:rPr>
              <a:t>Gerhard Friedenberger</a:t>
            </a:r>
            <a:endParaRPr lang="de-DE" sz="1400">
              <a:solidFill>
                <a:schemeClr val="accent1"/>
              </a:solidFill>
            </a:endParaRPr>
          </a:p>
          <a:p>
            <a:r>
              <a:rPr lang="de-DE" sz="1400">
                <a:solidFill>
                  <a:schemeClr val="accent1"/>
                </a:solidFill>
              </a:rPr>
              <a:t>Gründer</a:t>
            </a:r>
          </a:p>
          <a:p>
            <a:r>
              <a:rPr lang="de-DE" sz="1400">
                <a:solidFill>
                  <a:schemeClr val="accent1"/>
                </a:solidFill>
              </a:rPr>
              <a:t>Geschäftsführender Gesellschafter</a:t>
            </a:r>
          </a:p>
          <a:p>
            <a:r>
              <a:rPr lang="de-DE" sz="1400">
                <a:solidFill>
                  <a:schemeClr val="accent1"/>
                </a:solidFill>
              </a:rPr>
              <a:t>Portfoliomanager</a:t>
            </a:r>
          </a:p>
          <a:p>
            <a:endParaRPr lang="de-DE" sz="1400"/>
          </a:p>
          <a:p>
            <a:endParaRPr lang="de-DE" sz="1400"/>
          </a:p>
        </p:txBody>
      </p:sp>
      <p:sp>
        <p:nvSpPr>
          <p:cNvPr id="23" name="Textfeld 22">
            <a:extLst>
              <a:ext uri="{FF2B5EF4-FFF2-40B4-BE49-F238E27FC236}">
                <a16:creationId xmlns:a16="http://schemas.microsoft.com/office/drawing/2014/main" id="{C7AD1856-9CBE-4482-B721-D900A94C19F7}"/>
              </a:ext>
            </a:extLst>
          </p:cNvPr>
          <p:cNvSpPr txBox="1"/>
          <p:nvPr/>
        </p:nvSpPr>
        <p:spPr>
          <a:xfrm>
            <a:off x="8332395" y="4479268"/>
            <a:ext cx="1925592" cy="738664"/>
          </a:xfrm>
          <a:prstGeom prst="rect">
            <a:avLst/>
          </a:prstGeom>
          <a:noFill/>
        </p:spPr>
        <p:txBody>
          <a:bodyPr wrap="none" rtlCol="0">
            <a:spAutoFit/>
          </a:bodyPr>
          <a:lstStyle/>
          <a:p>
            <a:r>
              <a:rPr lang="de-DE" sz="1400" b="1">
                <a:solidFill>
                  <a:schemeClr val="accent1"/>
                </a:solidFill>
              </a:rPr>
              <a:t>Robert Baumann</a:t>
            </a:r>
          </a:p>
          <a:p>
            <a:r>
              <a:rPr lang="de-DE" sz="1400">
                <a:solidFill>
                  <a:schemeClr val="accent1"/>
                </a:solidFill>
              </a:rPr>
              <a:t>Vertraglich gebundener </a:t>
            </a:r>
          </a:p>
          <a:p>
            <a:r>
              <a:rPr lang="de-DE" sz="1400">
                <a:solidFill>
                  <a:schemeClr val="accent1"/>
                </a:solidFill>
              </a:rPr>
              <a:t>Vermittler</a:t>
            </a:r>
          </a:p>
        </p:txBody>
      </p:sp>
      <p:sp>
        <p:nvSpPr>
          <p:cNvPr id="27" name="Foliennummernplatzhalter 26">
            <a:extLst>
              <a:ext uri="{FF2B5EF4-FFF2-40B4-BE49-F238E27FC236}">
                <a16:creationId xmlns:a16="http://schemas.microsoft.com/office/drawing/2014/main" id="{9A062B81-2F77-41BA-90FB-568F18FF97F1}"/>
              </a:ext>
            </a:extLst>
          </p:cNvPr>
          <p:cNvSpPr>
            <a:spLocks noGrp="1"/>
          </p:cNvSpPr>
          <p:nvPr>
            <p:ph type="sldNum" sz="quarter" idx="12"/>
          </p:nvPr>
        </p:nvSpPr>
        <p:spPr/>
        <p:txBody>
          <a:bodyPr/>
          <a:lstStyle/>
          <a:p>
            <a:fld id="{D57F1E4F-1CFF-5643-939E-217C01CDF565}" type="slidenum">
              <a:rPr lang="en-US" smtClean="0"/>
              <a:pPr/>
              <a:t>4</a:t>
            </a:fld>
            <a:endParaRPr lang="en-US"/>
          </a:p>
        </p:txBody>
      </p:sp>
      <p:pic>
        <p:nvPicPr>
          <p:cNvPr id="4" name="Grafik 3" descr="Ein Bild, das Person, Mann, Schlips, drinnen enthält.&#10;&#10;Automatisch generierte Beschreibung">
            <a:extLst>
              <a:ext uri="{FF2B5EF4-FFF2-40B4-BE49-F238E27FC236}">
                <a16:creationId xmlns:a16="http://schemas.microsoft.com/office/drawing/2014/main" id="{CB09D079-FE73-4A11-B0EE-96BFA827E80D}"/>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429671" y="2664238"/>
            <a:ext cx="1036094" cy="1519604"/>
          </a:xfrm>
          <a:prstGeom prst="rect">
            <a:avLst/>
          </a:prstGeom>
        </p:spPr>
      </p:pic>
      <p:pic>
        <p:nvPicPr>
          <p:cNvPr id="7" name="Grafik 6" descr="Ein Bild, das Person, Kleidung, drinnen, Frau enthält.&#10;&#10;Automatisch generierte Beschreibung">
            <a:extLst>
              <a:ext uri="{FF2B5EF4-FFF2-40B4-BE49-F238E27FC236}">
                <a16:creationId xmlns:a16="http://schemas.microsoft.com/office/drawing/2014/main" id="{2D3CDB3F-DEF5-45AB-B95A-16C56F3CC690}"/>
              </a:ext>
            </a:extLst>
          </p:cNvPr>
          <p:cNvPicPr>
            <a:picLocks noChangeAspect="1"/>
          </p:cNvPicPr>
          <p:nvPr/>
        </p:nvPicPr>
        <p:blipFill>
          <a:blip r:embed="rId4">
            <a:grayscl/>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5668557" y="2669705"/>
            <a:ext cx="1122669" cy="1471418"/>
          </a:xfrm>
          <a:prstGeom prst="rect">
            <a:avLst/>
          </a:prstGeom>
        </p:spPr>
      </p:pic>
      <p:pic>
        <p:nvPicPr>
          <p:cNvPr id="1026" name="Grafik 10">
            <a:extLst>
              <a:ext uri="{FF2B5EF4-FFF2-40B4-BE49-F238E27FC236}">
                <a16:creationId xmlns:a16="http://schemas.microsoft.com/office/drawing/2014/main" id="{D016FD66-A163-4EBC-BC19-9B030881C3B2}"/>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2655190" y="2593018"/>
            <a:ext cx="1333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a:extLst>
              <a:ext uri="{FF2B5EF4-FFF2-40B4-BE49-F238E27FC236}">
                <a16:creationId xmlns:a16="http://schemas.microsoft.com/office/drawing/2014/main" id="{0E40DC21-69BB-4E79-BD2A-A9F352C4D73F}"/>
              </a:ext>
            </a:extLst>
          </p:cNvPr>
          <p:cNvSpPr txBox="1"/>
          <p:nvPr/>
        </p:nvSpPr>
        <p:spPr>
          <a:xfrm>
            <a:off x="5605151" y="4479268"/>
            <a:ext cx="1885953" cy="523220"/>
          </a:xfrm>
          <a:prstGeom prst="rect">
            <a:avLst/>
          </a:prstGeom>
          <a:noFill/>
        </p:spPr>
        <p:txBody>
          <a:bodyPr wrap="square" rtlCol="0">
            <a:spAutoFit/>
          </a:bodyPr>
          <a:lstStyle/>
          <a:p>
            <a:r>
              <a:rPr lang="de-DE" sz="1400" b="1">
                <a:solidFill>
                  <a:schemeClr val="accent1"/>
                </a:solidFill>
              </a:rPr>
              <a:t>Margot Lorenz</a:t>
            </a:r>
            <a:endParaRPr lang="de-DE" sz="1400">
              <a:solidFill>
                <a:schemeClr val="accent1"/>
              </a:solidFill>
            </a:endParaRPr>
          </a:p>
          <a:p>
            <a:r>
              <a:rPr lang="de-DE" sz="1400">
                <a:solidFill>
                  <a:schemeClr val="accent1"/>
                </a:solidFill>
              </a:rPr>
              <a:t>Vermögensverwalterin</a:t>
            </a:r>
          </a:p>
        </p:txBody>
      </p:sp>
    </p:spTree>
    <p:extLst>
      <p:ext uri="{BB962C8B-B14F-4D97-AF65-F5344CB8AC3E}">
        <p14:creationId xmlns:p14="http://schemas.microsoft.com/office/powerpoint/2010/main" val="33026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D0F70-8803-4E6D-9CA5-B9DC3AA8434D}"/>
              </a:ext>
            </a:extLst>
          </p:cNvPr>
          <p:cNvSpPr>
            <a:spLocks noGrp="1"/>
          </p:cNvSpPr>
          <p:nvPr>
            <p:ph type="title"/>
          </p:nvPr>
        </p:nvSpPr>
        <p:spPr>
          <a:xfrm>
            <a:off x="581192" y="702156"/>
            <a:ext cx="11029616" cy="1013800"/>
          </a:xfrm>
        </p:spPr>
        <p:txBody>
          <a:bodyPr>
            <a:normAutofit/>
          </a:bodyPr>
          <a:lstStyle/>
          <a:p>
            <a:r>
              <a:rPr lang="de-DE"/>
              <a:t>Dafür stehen wir!</a:t>
            </a:r>
          </a:p>
        </p:txBody>
      </p:sp>
      <p:pic>
        <p:nvPicPr>
          <p:cNvPr id="5" name="Grafik 10">
            <a:extLst>
              <a:ext uri="{FF2B5EF4-FFF2-40B4-BE49-F238E27FC236}">
                <a16:creationId xmlns:a16="http://schemas.microsoft.com/office/drawing/2014/main" id="{3CE3D22A-0423-405C-9240-0EC48258CF7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a:off x="1220320" y="2467251"/>
            <a:ext cx="2366335" cy="27719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7C00B891-E827-CBD7-FBE2-554BC010686E}"/>
              </a:ext>
            </a:extLst>
          </p:cNvPr>
          <p:cNvSpPr>
            <a:spLocks noGrp="1"/>
          </p:cNvSpPr>
          <p:nvPr>
            <p:ph idx="1"/>
          </p:nvPr>
        </p:nvSpPr>
        <p:spPr>
          <a:xfrm>
            <a:off x="4505325" y="2180496"/>
            <a:ext cx="7105481" cy="4045683"/>
          </a:xfrm>
        </p:spPr>
        <p:txBody>
          <a:bodyPr>
            <a:normAutofit/>
          </a:bodyPr>
          <a:lstStyle/>
          <a:p>
            <a:pPr marL="0" indent="0">
              <a:buNone/>
            </a:pPr>
            <a:r>
              <a:rPr lang="en-US">
                <a:solidFill>
                  <a:schemeClr val="accent1"/>
                </a:solidFill>
              </a:rPr>
              <a:t>“Als </a:t>
            </a:r>
            <a:r>
              <a:rPr lang="en-US" err="1">
                <a:solidFill>
                  <a:schemeClr val="accent1"/>
                </a:solidFill>
              </a:rPr>
              <a:t>Gründer</a:t>
            </a:r>
            <a:r>
              <a:rPr lang="en-US">
                <a:solidFill>
                  <a:schemeClr val="accent1"/>
                </a:solidFill>
              </a:rPr>
              <a:t> und </a:t>
            </a:r>
            <a:r>
              <a:rPr lang="en-US" err="1">
                <a:solidFill>
                  <a:schemeClr val="accent1"/>
                </a:solidFill>
              </a:rPr>
              <a:t>Geschäftsführer</a:t>
            </a:r>
            <a:r>
              <a:rPr lang="en-US">
                <a:solidFill>
                  <a:schemeClr val="accent1"/>
                </a:solidFill>
              </a:rPr>
              <a:t> </a:t>
            </a:r>
            <a:r>
              <a:rPr lang="en-US" err="1">
                <a:solidFill>
                  <a:schemeClr val="accent1"/>
                </a:solidFill>
              </a:rPr>
              <a:t>ist</a:t>
            </a:r>
            <a:r>
              <a:rPr lang="en-US">
                <a:solidFill>
                  <a:schemeClr val="accent1"/>
                </a:solidFill>
              </a:rPr>
              <a:t> es </a:t>
            </a:r>
            <a:r>
              <a:rPr lang="en-US" err="1">
                <a:solidFill>
                  <a:schemeClr val="accent1"/>
                </a:solidFill>
              </a:rPr>
              <a:t>unser</a:t>
            </a:r>
            <a:r>
              <a:rPr lang="en-US">
                <a:solidFill>
                  <a:schemeClr val="accent1"/>
                </a:solidFill>
              </a:rPr>
              <a:t> </a:t>
            </a:r>
            <a:r>
              <a:rPr lang="en-US" err="1">
                <a:solidFill>
                  <a:schemeClr val="accent1"/>
                </a:solidFill>
              </a:rPr>
              <a:t>grösstes</a:t>
            </a:r>
            <a:r>
              <a:rPr lang="en-US">
                <a:solidFill>
                  <a:schemeClr val="accent1"/>
                </a:solidFill>
              </a:rPr>
              <a:t> </a:t>
            </a:r>
            <a:r>
              <a:rPr lang="en-US" err="1">
                <a:solidFill>
                  <a:schemeClr val="accent1"/>
                </a:solidFill>
              </a:rPr>
              <a:t>Anliegen</a:t>
            </a:r>
            <a:r>
              <a:rPr lang="en-US">
                <a:solidFill>
                  <a:schemeClr val="accent1"/>
                </a:solidFill>
              </a:rPr>
              <a:t> stets in IHREM </a:t>
            </a:r>
            <a:r>
              <a:rPr lang="en-US" err="1">
                <a:solidFill>
                  <a:schemeClr val="accent1"/>
                </a:solidFill>
              </a:rPr>
              <a:t>Sinne</a:t>
            </a:r>
            <a:r>
              <a:rPr lang="en-US">
                <a:solidFill>
                  <a:schemeClr val="accent1"/>
                </a:solidFill>
              </a:rPr>
              <a:t> </a:t>
            </a:r>
            <a:r>
              <a:rPr lang="en-US" err="1">
                <a:solidFill>
                  <a:schemeClr val="accent1"/>
                </a:solidFill>
              </a:rPr>
              <a:t>zu</a:t>
            </a:r>
            <a:r>
              <a:rPr lang="en-US">
                <a:solidFill>
                  <a:schemeClr val="accent1"/>
                </a:solidFill>
              </a:rPr>
              <a:t> </a:t>
            </a:r>
            <a:r>
              <a:rPr lang="en-US" err="1">
                <a:solidFill>
                  <a:schemeClr val="accent1"/>
                </a:solidFill>
              </a:rPr>
              <a:t>handeln</a:t>
            </a:r>
            <a:r>
              <a:rPr lang="en-US">
                <a:solidFill>
                  <a:schemeClr val="accent1"/>
                </a:solidFill>
              </a:rPr>
              <a:t> - Sie </a:t>
            </a:r>
            <a:r>
              <a:rPr lang="en-US" err="1">
                <a:solidFill>
                  <a:schemeClr val="accent1"/>
                </a:solidFill>
              </a:rPr>
              <a:t>stehen</a:t>
            </a:r>
            <a:r>
              <a:rPr lang="en-US">
                <a:solidFill>
                  <a:schemeClr val="accent1"/>
                </a:solidFill>
              </a:rPr>
              <a:t> </a:t>
            </a:r>
            <a:r>
              <a:rPr lang="en-US" err="1">
                <a:solidFill>
                  <a:schemeClr val="accent1"/>
                </a:solidFill>
              </a:rPr>
              <a:t>im</a:t>
            </a:r>
            <a:r>
              <a:rPr lang="en-US">
                <a:solidFill>
                  <a:schemeClr val="accent1"/>
                </a:solidFill>
              </a:rPr>
              <a:t> </a:t>
            </a:r>
            <a:r>
              <a:rPr lang="en-US" err="1">
                <a:solidFill>
                  <a:schemeClr val="accent1"/>
                </a:solidFill>
              </a:rPr>
              <a:t>Fokus</a:t>
            </a:r>
            <a:r>
              <a:rPr lang="en-US">
                <a:solidFill>
                  <a:schemeClr val="accent1"/>
                </a:solidFill>
              </a:rPr>
              <a:t>. </a:t>
            </a:r>
          </a:p>
          <a:p>
            <a:pPr marL="0" indent="0">
              <a:buNone/>
            </a:pPr>
            <a:endParaRPr lang="en-US">
              <a:solidFill>
                <a:schemeClr val="accent1"/>
              </a:solidFill>
            </a:endParaRPr>
          </a:p>
          <a:p>
            <a:pPr marL="0" indent="0">
              <a:buNone/>
            </a:pPr>
            <a:r>
              <a:rPr lang="en-US" err="1">
                <a:solidFill>
                  <a:schemeClr val="accent1"/>
                </a:solidFill>
              </a:rPr>
              <a:t>Dabei</a:t>
            </a:r>
            <a:r>
              <a:rPr lang="en-US">
                <a:solidFill>
                  <a:schemeClr val="accent1"/>
                </a:solidFill>
              </a:rPr>
              <a:t> </a:t>
            </a:r>
            <a:r>
              <a:rPr lang="en-US" err="1">
                <a:solidFill>
                  <a:schemeClr val="accent1"/>
                </a:solidFill>
              </a:rPr>
              <a:t>steht</a:t>
            </a:r>
            <a:r>
              <a:rPr lang="en-US">
                <a:solidFill>
                  <a:schemeClr val="accent1"/>
                </a:solidFill>
              </a:rPr>
              <a:t> </a:t>
            </a:r>
            <a:r>
              <a:rPr lang="en-US" err="1">
                <a:solidFill>
                  <a:schemeClr val="accent1"/>
                </a:solidFill>
              </a:rPr>
              <a:t>Qualität</a:t>
            </a:r>
            <a:r>
              <a:rPr lang="en-US">
                <a:solidFill>
                  <a:schemeClr val="accent1"/>
                </a:solidFill>
              </a:rPr>
              <a:t> der </a:t>
            </a:r>
            <a:r>
              <a:rPr lang="en-US" err="1">
                <a:solidFill>
                  <a:schemeClr val="accent1"/>
                </a:solidFill>
              </a:rPr>
              <a:t>Unternehmen</a:t>
            </a:r>
            <a:r>
              <a:rPr lang="en-US">
                <a:solidFill>
                  <a:schemeClr val="accent1"/>
                </a:solidFill>
              </a:rPr>
              <a:t> </a:t>
            </a:r>
            <a:r>
              <a:rPr lang="en-US" err="1">
                <a:solidFill>
                  <a:schemeClr val="accent1"/>
                </a:solidFill>
              </a:rPr>
              <a:t>bei</a:t>
            </a:r>
            <a:r>
              <a:rPr lang="en-US">
                <a:solidFill>
                  <a:schemeClr val="accent1"/>
                </a:solidFill>
              </a:rPr>
              <a:t> der </a:t>
            </a:r>
            <a:r>
              <a:rPr lang="en-US" err="1">
                <a:solidFill>
                  <a:schemeClr val="accent1"/>
                </a:solidFill>
              </a:rPr>
              <a:t>Auswahl</a:t>
            </a:r>
            <a:r>
              <a:rPr lang="en-US">
                <a:solidFill>
                  <a:schemeClr val="accent1"/>
                </a:solidFill>
              </a:rPr>
              <a:t> </a:t>
            </a:r>
            <a:r>
              <a:rPr lang="en-US" err="1">
                <a:solidFill>
                  <a:schemeClr val="accent1"/>
                </a:solidFill>
              </a:rPr>
              <a:t>im</a:t>
            </a:r>
            <a:r>
              <a:rPr lang="en-US">
                <a:solidFill>
                  <a:schemeClr val="accent1"/>
                </a:solidFill>
              </a:rPr>
              <a:t> Portfolio und die </a:t>
            </a:r>
            <a:r>
              <a:rPr lang="en-US" err="1">
                <a:solidFill>
                  <a:schemeClr val="accent1"/>
                </a:solidFill>
              </a:rPr>
              <a:t>Berücksichtigung</a:t>
            </a:r>
            <a:r>
              <a:rPr lang="en-US">
                <a:solidFill>
                  <a:schemeClr val="accent1"/>
                </a:solidFill>
              </a:rPr>
              <a:t> IHRER </a:t>
            </a:r>
            <a:r>
              <a:rPr lang="en-US" err="1">
                <a:solidFill>
                  <a:schemeClr val="accent1"/>
                </a:solidFill>
              </a:rPr>
              <a:t>individuellen</a:t>
            </a:r>
            <a:r>
              <a:rPr lang="en-US">
                <a:solidFill>
                  <a:schemeClr val="accent1"/>
                </a:solidFill>
              </a:rPr>
              <a:t> </a:t>
            </a:r>
            <a:r>
              <a:rPr lang="en-US" err="1">
                <a:solidFill>
                  <a:schemeClr val="accent1"/>
                </a:solidFill>
              </a:rPr>
              <a:t>Bedürfnisse</a:t>
            </a:r>
            <a:r>
              <a:rPr lang="en-US">
                <a:solidFill>
                  <a:schemeClr val="accent1"/>
                </a:solidFill>
              </a:rPr>
              <a:t> an </a:t>
            </a:r>
            <a:r>
              <a:rPr lang="en-US" err="1">
                <a:solidFill>
                  <a:schemeClr val="accent1"/>
                </a:solidFill>
              </a:rPr>
              <a:t>erster</a:t>
            </a:r>
            <a:r>
              <a:rPr lang="en-US">
                <a:solidFill>
                  <a:schemeClr val="accent1"/>
                </a:solidFill>
              </a:rPr>
              <a:t> Stelle!</a:t>
            </a:r>
          </a:p>
          <a:p>
            <a:pPr marL="0" indent="0">
              <a:buNone/>
            </a:pPr>
            <a:endParaRPr lang="en-US">
              <a:solidFill>
                <a:schemeClr val="accent1"/>
              </a:solidFill>
            </a:endParaRPr>
          </a:p>
          <a:p>
            <a:pPr marL="0" indent="0">
              <a:buNone/>
            </a:pPr>
            <a:r>
              <a:rPr lang="en-US" err="1">
                <a:solidFill>
                  <a:schemeClr val="accent1"/>
                </a:solidFill>
              </a:rPr>
              <a:t>Wir</a:t>
            </a:r>
            <a:r>
              <a:rPr lang="en-US">
                <a:solidFill>
                  <a:schemeClr val="accent1"/>
                </a:solidFill>
              </a:rPr>
              <a:t> </a:t>
            </a:r>
            <a:r>
              <a:rPr lang="en-US" err="1">
                <a:solidFill>
                  <a:schemeClr val="accent1"/>
                </a:solidFill>
              </a:rPr>
              <a:t>stehen</a:t>
            </a:r>
            <a:r>
              <a:rPr lang="en-US">
                <a:solidFill>
                  <a:schemeClr val="accent1"/>
                </a:solidFill>
              </a:rPr>
              <a:t> </a:t>
            </a:r>
            <a:r>
              <a:rPr lang="en-US" err="1">
                <a:solidFill>
                  <a:schemeClr val="accent1"/>
                </a:solidFill>
              </a:rPr>
              <a:t>partnerschaftlich</a:t>
            </a:r>
            <a:r>
              <a:rPr lang="en-US">
                <a:solidFill>
                  <a:schemeClr val="accent1"/>
                </a:solidFill>
              </a:rPr>
              <a:t> an IHRER </a:t>
            </a:r>
            <a:r>
              <a:rPr lang="en-US" err="1">
                <a:solidFill>
                  <a:schemeClr val="accent1"/>
                </a:solidFill>
              </a:rPr>
              <a:t>Seite</a:t>
            </a:r>
            <a:r>
              <a:rPr lang="en-US">
                <a:solidFill>
                  <a:schemeClr val="accent1"/>
                </a:solidFill>
              </a:rPr>
              <a:t>!”</a:t>
            </a:r>
          </a:p>
          <a:p>
            <a:pPr marL="0" indent="0">
              <a:buNone/>
            </a:pPr>
            <a:endParaRPr lang="en-US"/>
          </a:p>
          <a:p>
            <a:pPr marL="0" indent="0">
              <a:buNone/>
            </a:pPr>
            <a:endParaRPr lang="en-US"/>
          </a:p>
        </p:txBody>
      </p:sp>
      <p:sp>
        <p:nvSpPr>
          <p:cNvPr id="4" name="Foliennummernplatzhalter 3">
            <a:extLst>
              <a:ext uri="{FF2B5EF4-FFF2-40B4-BE49-F238E27FC236}">
                <a16:creationId xmlns:a16="http://schemas.microsoft.com/office/drawing/2014/main" id="{AE91C7DB-679E-4A40-AE07-335E07233E33}"/>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5</a:t>
            </a:fld>
            <a:endParaRPr lang="en-US"/>
          </a:p>
        </p:txBody>
      </p:sp>
    </p:spTree>
    <p:extLst>
      <p:ext uri="{BB962C8B-B14F-4D97-AF65-F5344CB8AC3E}">
        <p14:creationId xmlns:p14="http://schemas.microsoft.com/office/powerpoint/2010/main" val="226080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a:xfrm>
            <a:off x="581192" y="702156"/>
            <a:ext cx="11029616" cy="1013800"/>
          </a:xfrm>
        </p:spPr>
        <p:txBody>
          <a:bodyPr>
            <a:normAutofit/>
          </a:bodyPr>
          <a:lstStyle/>
          <a:p>
            <a:r>
              <a:rPr lang="de-DE">
                <a:solidFill>
                  <a:srgbClr val="FFFEFF"/>
                </a:solidFill>
              </a:rPr>
              <a:t>Portfoliomanagement</a:t>
            </a:r>
          </a:p>
        </p:txBody>
      </p:sp>
      <p:sp>
        <p:nvSpPr>
          <p:cNvPr id="4" name="Foliennummernplatzhalter 3">
            <a:extLst>
              <a:ext uri="{FF2B5EF4-FFF2-40B4-BE49-F238E27FC236}">
                <a16:creationId xmlns:a16="http://schemas.microsoft.com/office/drawing/2014/main" id="{7E0F7752-26FB-456C-BAB2-326FFE4283C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6</a:t>
            </a:fld>
            <a:endParaRPr lang="en-US"/>
          </a:p>
        </p:txBody>
      </p:sp>
      <p:sp>
        <p:nvSpPr>
          <p:cNvPr id="6" name="Textfeld 5">
            <a:extLst>
              <a:ext uri="{FF2B5EF4-FFF2-40B4-BE49-F238E27FC236}">
                <a16:creationId xmlns:a16="http://schemas.microsoft.com/office/drawing/2014/main" id="{178D2A11-544B-4812-B6A6-76B569459589}"/>
              </a:ext>
            </a:extLst>
          </p:cNvPr>
          <p:cNvSpPr txBox="1"/>
          <p:nvPr/>
        </p:nvSpPr>
        <p:spPr>
          <a:xfrm>
            <a:off x="1846693" y="2010336"/>
            <a:ext cx="8615915" cy="523220"/>
          </a:xfrm>
          <a:prstGeom prst="rect">
            <a:avLst/>
          </a:prstGeom>
          <a:noFill/>
        </p:spPr>
        <p:txBody>
          <a:bodyPr wrap="square" rtlCol="0">
            <a:spAutoFit/>
          </a:bodyPr>
          <a:lstStyle/>
          <a:p>
            <a:r>
              <a:rPr lang="de-DE" sz="2800">
                <a:solidFill>
                  <a:schemeClr val="accent1"/>
                </a:solidFill>
              </a:rPr>
              <a:t>Unsere Philosophie: „Etwas Besonderes für Sie leisten!“</a:t>
            </a:r>
          </a:p>
        </p:txBody>
      </p:sp>
      <p:sp>
        <p:nvSpPr>
          <p:cNvPr id="9" name="Textfeld 8">
            <a:extLst>
              <a:ext uri="{FF2B5EF4-FFF2-40B4-BE49-F238E27FC236}">
                <a16:creationId xmlns:a16="http://schemas.microsoft.com/office/drawing/2014/main" id="{4A1A31EA-BDD8-4B29-8D07-F0F7D831DE5C}"/>
              </a:ext>
            </a:extLst>
          </p:cNvPr>
          <p:cNvSpPr txBox="1"/>
          <p:nvPr/>
        </p:nvSpPr>
        <p:spPr>
          <a:xfrm>
            <a:off x="0" y="2928205"/>
            <a:ext cx="12192000" cy="1200329"/>
          </a:xfrm>
          <a:prstGeom prst="rect">
            <a:avLst/>
          </a:prstGeom>
          <a:noFill/>
        </p:spPr>
        <p:txBody>
          <a:bodyPr wrap="square" rtlCol="0">
            <a:spAutoFit/>
          </a:bodyPr>
          <a:lstStyle/>
          <a:p>
            <a:pPr algn="ctr"/>
            <a:r>
              <a:rPr lang="de-DE">
                <a:solidFill>
                  <a:schemeClr val="accent1"/>
                </a:solidFill>
              </a:rPr>
              <a:t>Depotmodelle:</a:t>
            </a:r>
          </a:p>
          <a:p>
            <a:endParaRPr lang="de-DE">
              <a:solidFill>
                <a:schemeClr val="accent1"/>
              </a:solidFill>
            </a:endParaRPr>
          </a:p>
          <a:p>
            <a:r>
              <a:rPr lang="de-DE">
                <a:solidFill>
                  <a:schemeClr val="accent1"/>
                </a:solidFill>
              </a:rPr>
              <a:t>    		Renten			   Einkommen			       Ausgewogen			    Wachstum		     	     Aktien</a:t>
            </a:r>
          </a:p>
          <a:p>
            <a:r>
              <a:rPr lang="de-DE">
                <a:solidFill>
                  <a:schemeClr val="accent1"/>
                </a:solidFill>
              </a:rPr>
              <a:t>	    (0% Aktien)		     (max. 30% Aktien)	          (max. 50% Aktien)	      (max. 70% Aktien)   	  (max. 100% Aktien)</a:t>
            </a:r>
          </a:p>
        </p:txBody>
      </p:sp>
      <p:graphicFrame>
        <p:nvGraphicFramePr>
          <p:cNvPr id="16" name="Diagramm 15">
            <a:extLst>
              <a:ext uri="{FF2B5EF4-FFF2-40B4-BE49-F238E27FC236}">
                <a16:creationId xmlns:a16="http://schemas.microsoft.com/office/drawing/2014/main" id="{E6007F02-EB57-48CD-BDB8-5FDB08DB43A0}"/>
              </a:ext>
            </a:extLst>
          </p:cNvPr>
          <p:cNvGraphicFramePr>
            <a:graphicFrameLocks/>
          </p:cNvGraphicFramePr>
          <p:nvPr>
            <p:extLst>
              <p:ext uri="{D42A27DB-BD31-4B8C-83A1-F6EECF244321}">
                <p14:modId xmlns:p14="http://schemas.microsoft.com/office/powerpoint/2010/main" val="3670707980"/>
              </p:ext>
            </p:extLst>
          </p:nvPr>
        </p:nvGraphicFramePr>
        <p:xfrm>
          <a:off x="-390633" y="4128534"/>
          <a:ext cx="3503610" cy="20976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m 16">
            <a:extLst>
              <a:ext uri="{FF2B5EF4-FFF2-40B4-BE49-F238E27FC236}">
                <a16:creationId xmlns:a16="http://schemas.microsoft.com/office/drawing/2014/main" id="{3B74D82A-61E4-4E7C-B7C6-95F94E5B5784}"/>
              </a:ext>
            </a:extLst>
          </p:cNvPr>
          <p:cNvGraphicFramePr>
            <a:graphicFrameLocks/>
          </p:cNvGraphicFramePr>
          <p:nvPr>
            <p:extLst>
              <p:ext uri="{D42A27DB-BD31-4B8C-83A1-F6EECF244321}">
                <p14:modId xmlns:p14="http://schemas.microsoft.com/office/powerpoint/2010/main" val="4289433423"/>
              </p:ext>
            </p:extLst>
          </p:nvPr>
        </p:nvGraphicFramePr>
        <p:xfrm>
          <a:off x="1800774" y="4160989"/>
          <a:ext cx="3688791" cy="20976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m 17">
            <a:extLst>
              <a:ext uri="{FF2B5EF4-FFF2-40B4-BE49-F238E27FC236}">
                <a16:creationId xmlns:a16="http://schemas.microsoft.com/office/drawing/2014/main" id="{16381F7C-3402-4E33-A02B-7A7299C299EE}"/>
              </a:ext>
            </a:extLst>
          </p:cNvPr>
          <p:cNvGraphicFramePr>
            <a:graphicFrameLocks/>
          </p:cNvGraphicFramePr>
          <p:nvPr>
            <p:extLst>
              <p:ext uri="{D42A27DB-BD31-4B8C-83A1-F6EECF244321}">
                <p14:modId xmlns:p14="http://schemas.microsoft.com/office/powerpoint/2010/main" val="1381785897"/>
              </p:ext>
            </p:extLst>
          </p:nvPr>
        </p:nvGraphicFramePr>
        <p:xfrm>
          <a:off x="3833461" y="4053350"/>
          <a:ext cx="4155681" cy="2205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m 18">
            <a:extLst>
              <a:ext uri="{FF2B5EF4-FFF2-40B4-BE49-F238E27FC236}">
                <a16:creationId xmlns:a16="http://schemas.microsoft.com/office/drawing/2014/main" id="{A0B4913E-0AD3-482D-B812-ED5569C0B6EB}"/>
              </a:ext>
            </a:extLst>
          </p:cNvPr>
          <p:cNvGraphicFramePr>
            <a:graphicFrameLocks/>
          </p:cNvGraphicFramePr>
          <p:nvPr>
            <p:extLst>
              <p:ext uri="{D42A27DB-BD31-4B8C-83A1-F6EECF244321}">
                <p14:modId xmlns:p14="http://schemas.microsoft.com/office/powerpoint/2010/main" val="3919292475"/>
              </p:ext>
            </p:extLst>
          </p:nvPr>
        </p:nvGraphicFramePr>
        <p:xfrm>
          <a:off x="6897752" y="4035112"/>
          <a:ext cx="3465231" cy="22804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m 19">
            <a:extLst>
              <a:ext uri="{FF2B5EF4-FFF2-40B4-BE49-F238E27FC236}">
                <a16:creationId xmlns:a16="http://schemas.microsoft.com/office/drawing/2014/main" id="{FB9CDA30-25D1-451A-92BF-41D64F05C3F7}"/>
              </a:ext>
            </a:extLst>
          </p:cNvPr>
          <p:cNvGraphicFramePr>
            <a:graphicFrameLocks/>
          </p:cNvGraphicFramePr>
          <p:nvPr>
            <p:extLst>
              <p:ext uri="{D42A27DB-BD31-4B8C-83A1-F6EECF244321}">
                <p14:modId xmlns:p14="http://schemas.microsoft.com/office/powerpoint/2010/main" val="1319967962"/>
              </p:ext>
            </p:extLst>
          </p:nvPr>
        </p:nvGraphicFramePr>
        <p:xfrm>
          <a:off x="9117401" y="4028546"/>
          <a:ext cx="3465231" cy="22869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923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a:xfrm>
            <a:off x="581192" y="702156"/>
            <a:ext cx="11029616" cy="1013800"/>
          </a:xfrm>
        </p:spPr>
        <p:txBody>
          <a:bodyPr>
            <a:normAutofit/>
          </a:bodyPr>
          <a:lstStyle/>
          <a:p>
            <a:r>
              <a:rPr lang="de-DE">
                <a:solidFill>
                  <a:srgbClr val="FFFEFF"/>
                </a:solidFill>
              </a:rPr>
              <a:t>Investmentprozess</a:t>
            </a:r>
          </a:p>
        </p:txBody>
      </p:sp>
      <p:sp>
        <p:nvSpPr>
          <p:cNvPr id="4" name="Foliennummernplatzhalter 3">
            <a:extLst>
              <a:ext uri="{FF2B5EF4-FFF2-40B4-BE49-F238E27FC236}">
                <a16:creationId xmlns:a16="http://schemas.microsoft.com/office/drawing/2014/main" id="{7E0F7752-26FB-456C-BAB2-326FFE4283C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7</a:t>
            </a:fld>
            <a:endParaRPr lang="en-US"/>
          </a:p>
        </p:txBody>
      </p:sp>
      <p:graphicFrame>
        <p:nvGraphicFramePr>
          <p:cNvPr id="3" name="Diagramm 2">
            <a:extLst>
              <a:ext uri="{FF2B5EF4-FFF2-40B4-BE49-F238E27FC236}">
                <a16:creationId xmlns:a16="http://schemas.microsoft.com/office/drawing/2014/main" id="{9B3DB487-596E-4188-8FDA-D55D8CE727BF}"/>
              </a:ext>
            </a:extLst>
          </p:cNvPr>
          <p:cNvGraphicFramePr/>
          <p:nvPr>
            <p:extLst>
              <p:ext uri="{D42A27DB-BD31-4B8C-83A1-F6EECF244321}">
                <p14:modId xmlns:p14="http://schemas.microsoft.com/office/powerpoint/2010/main" val="1644310082"/>
              </p:ext>
            </p:extLst>
          </p:nvPr>
        </p:nvGraphicFramePr>
        <p:xfrm>
          <a:off x="111760" y="1949544"/>
          <a:ext cx="5461000" cy="4792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feld 12">
            <a:extLst>
              <a:ext uri="{FF2B5EF4-FFF2-40B4-BE49-F238E27FC236}">
                <a16:creationId xmlns:a16="http://schemas.microsoft.com/office/drawing/2014/main" id="{43E6B090-3881-4F96-A113-753911C802E8}"/>
              </a:ext>
            </a:extLst>
          </p:cNvPr>
          <p:cNvSpPr txBox="1"/>
          <p:nvPr/>
        </p:nvSpPr>
        <p:spPr>
          <a:xfrm>
            <a:off x="457576" y="5956137"/>
            <a:ext cx="5266768" cy="584775"/>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persönliche Depotzusammenstellung </a:t>
            </a:r>
          </a:p>
          <a:p>
            <a:r>
              <a:rPr lang="de-DE" sz="1600"/>
              <a:t>unter Berücksichtigung ihrer individuellen Bedürfnisse</a:t>
            </a:r>
          </a:p>
        </p:txBody>
      </p:sp>
      <p:sp>
        <p:nvSpPr>
          <p:cNvPr id="18" name="Textfeld 17">
            <a:extLst>
              <a:ext uri="{FF2B5EF4-FFF2-40B4-BE49-F238E27FC236}">
                <a16:creationId xmlns:a16="http://schemas.microsoft.com/office/drawing/2014/main" id="{C7C7B652-715C-4759-A1FB-008E9A690387}"/>
              </a:ext>
            </a:extLst>
          </p:cNvPr>
          <p:cNvSpPr txBox="1"/>
          <p:nvPr/>
        </p:nvSpPr>
        <p:spPr>
          <a:xfrm>
            <a:off x="6508226" y="2219356"/>
            <a:ext cx="5102582" cy="400110"/>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2000"/>
              <a:t>Auswahlkriterien von Unternehmen</a:t>
            </a:r>
          </a:p>
        </p:txBody>
      </p:sp>
      <p:sp>
        <p:nvSpPr>
          <p:cNvPr id="19" name="Textfeld 18">
            <a:extLst>
              <a:ext uri="{FF2B5EF4-FFF2-40B4-BE49-F238E27FC236}">
                <a16:creationId xmlns:a16="http://schemas.microsoft.com/office/drawing/2014/main" id="{A311D43A-4CB9-4BDA-B99E-95B7AD50F3D5}"/>
              </a:ext>
            </a:extLst>
          </p:cNvPr>
          <p:cNvSpPr txBox="1"/>
          <p:nvPr/>
        </p:nvSpPr>
        <p:spPr>
          <a:xfrm>
            <a:off x="6508226" y="3021098"/>
            <a:ext cx="4411144" cy="3139321"/>
          </a:xfrm>
          <a:prstGeom prst="rect">
            <a:avLst/>
          </a:prstGeom>
          <a:noFill/>
        </p:spPr>
        <p:txBody>
          <a:bodyPr wrap="none" rtlCol="0">
            <a:spAutoFit/>
          </a:bodyPr>
          <a:lstStyle/>
          <a:p>
            <a:r>
              <a:rPr lang="de-DE"/>
              <a:t>- Qualität &amp; Werthaltigkeit</a:t>
            </a:r>
          </a:p>
          <a:p>
            <a:pPr marL="285750" indent="-285750">
              <a:buFontTx/>
              <a:buChar char="-"/>
            </a:pPr>
            <a:endParaRPr lang="de-DE"/>
          </a:p>
          <a:p>
            <a:r>
              <a:rPr lang="de-DE"/>
              <a:t>- Zukunftsperspektive</a:t>
            </a:r>
          </a:p>
          <a:p>
            <a:endParaRPr lang="de-DE"/>
          </a:p>
          <a:p>
            <a:r>
              <a:rPr lang="de-DE"/>
              <a:t>- Angemessene Unternehmensbewertung</a:t>
            </a:r>
          </a:p>
          <a:p>
            <a:endParaRPr lang="de-DE"/>
          </a:p>
          <a:p>
            <a:r>
              <a:rPr lang="de-DE"/>
              <a:t>- Unternehmen mit Alleinstellungsmerkmalen</a:t>
            </a:r>
          </a:p>
          <a:p>
            <a:endParaRPr lang="de-DE"/>
          </a:p>
          <a:p>
            <a:r>
              <a:rPr lang="de-DE"/>
              <a:t>- Laufende Erträge</a:t>
            </a:r>
          </a:p>
          <a:p>
            <a:endParaRPr lang="de-DE"/>
          </a:p>
          <a:p>
            <a:r>
              <a:rPr lang="de-DE"/>
              <a:t>- Nachhaltigkeit (ESG, SRI)</a:t>
            </a:r>
          </a:p>
        </p:txBody>
      </p:sp>
    </p:spTree>
    <p:extLst>
      <p:ext uri="{BB962C8B-B14F-4D97-AF65-F5344CB8AC3E}">
        <p14:creationId xmlns:p14="http://schemas.microsoft.com/office/powerpoint/2010/main" val="12763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a:xfrm>
            <a:off x="581192" y="702156"/>
            <a:ext cx="11029616" cy="1013800"/>
          </a:xfrm>
        </p:spPr>
        <p:txBody>
          <a:bodyPr>
            <a:normAutofit/>
          </a:bodyPr>
          <a:lstStyle/>
          <a:p>
            <a:r>
              <a:rPr lang="de-DE">
                <a:solidFill>
                  <a:srgbClr val="FFFEFF"/>
                </a:solidFill>
              </a:rPr>
              <a:t>Vorteile einer Unabhängigen Vermögensverwaltung</a:t>
            </a:r>
          </a:p>
        </p:txBody>
      </p:sp>
      <p:sp>
        <p:nvSpPr>
          <p:cNvPr id="4" name="Foliennummernplatzhalter 3">
            <a:extLst>
              <a:ext uri="{FF2B5EF4-FFF2-40B4-BE49-F238E27FC236}">
                <a16:creationId xmlns:a16="http://schemas.microsoft.com/office/drawing/2014/main" id="{7E0F7752-26FB-456C-BAB2-326FFE4283C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8</a:t>
            </a:fld>
            <a:endParaRPr lang="en-US"/>
          </a:p>
        </p:txBody>
      </p:sp>
      <p:sp>
        <p:nvSpPr>
          <p:cNvPr id="7" name="Textfeld 6">
            <a:extLst>
              <a:ext uri="{FF2B5EF4-FFF2-40B4-BE49-F238E27FC236}">
                <a16:creationId xmlns:a16="http://schemas.microsoft.com/office/drawing/2014/main" id="{B3F5393E-DCE5-44C8-8044-F639FAC5FC57}"/>
              </a:ext>
            </a:extLst>
          </p:cNvPr>
          <p:cNvSpPr txBox="1"/>
          <p:nvPr/>
        </p:nvSpPr>
        <p:spPr>
          <a:xfrm>
            <a:off x="5840483" y="2428311"/>
            <a:ext cx="1321556" cy="338554"/>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Zeitersparnis</a:t>
            </a:r>
          </a:p>
        </p:txBody>
      </p:sp>
      <p:sp>
        <p:nvSpPr>
          <p:cNvPr id="9" name="Textfeld 8">
            <a:extLst>
              <a:ext uri="{FF2B5EF4-FFF2-40B4-BE49-F238E27FC236}">
                <a16:creationId xmlns:a16="http://schemas.microsoft.com/office/drawing/2014/main" id="{11531A31-7A27-4C4D-A424-A1DDFF303546}"/>
              </a:ext>
            </a:extLst>
          </p:cNvPr>
          <p:cNvSpPr txBox="1"/>
          <p:nvPr/>
        </p:nvSpPr>
        <p:spPr>
          <a:xfrm>
            <a:off x="8004605" y="2460589"/>
            <a:ext cx="2601716" cy="338554"/>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Unabhängigkeit in der Anlage</a:t>
            </a:r>
          </a:p>
        </p:txBody>
      </p:sp>
      <p:sp>
        <p:nvSpPr>
          <p:cNvPr id="10" name="Textfeld 9">
            <a:extLst>
              <a:ext uri="{FF2B5EF4-FFF2-40B4-BE49-F238E27FC236}">
                <a16:creationId xmlns:a16="http://schemas.microsoft.com/office/drawing/2014/main" id="{5C0DF88B-A46A-40E0-950C-25F622671BFB}"/>
              </a:ext>
            </a:extLst>
          </p:cNvPr>
          <p:cNvSpPr txBox="1"/>
          <p:nvPr/>
        </p:nvSpPr>
        <p:spPr>
          <a:xfrm>
            <a:off x="5840483" y="3124878"/>
            <a:ext cx="3148201" cy="338554"/>
          </a:xfrm>
          <a:prstGeom prst="rect">
            <a:avLst/>
          </a:prstGeom>
          <a:gradFill>
            <a:gsLst>
              <a:gs pos="0">
                <a:schemeClr val="accent6">
                  <a:tint val="98000"/>
                  <a:lumMod val="110000"/>
                </a:schemeClr>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Aktives Überwachen und Eingreifen</a:t>
            </a:r>
          </a:p>
        </p:txBody>
      </p:sp>
      <p:sp>
        <p:nvSpPr>
          <p:cNvPr id="11" name="Textfeld 10">
            <a:extLst>
              <a:ext uri="{FF2B5EF4-FFF2-40B4-BE49-F238E27FC236}">
                <a16:creationId xmlns:a16="http://schemas.microsoft.com/office/drawing/2014/main" id="{89F5C31E-82FB-4D02-9594-E28CB10BEAF7}"/>
              </a:ext>
            </a:extLst>
          </p:cNvPr>
          <p:cNvSpPr txBox="1"/>
          <p:nvPr/>
        </p:nvSpPr>
        <p:spPr>
          <a:xfrm>
            <a:off x="8550613" y="3623290"/>
            <a:ext cx="2718556" cy="584775"/>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Investitionen erfolgen mittels Vermögensverwaltervollmacht </a:t>
            </a:r>
          </a:p>
        </p:txBody>
      </p:sp>
      <p:sp>
        <p:nvSpPr>
          <p:cNvPr id="14" name="Textfeld 13">
            <a:extLst>
              <a:ext uri="{FF2B5EF4-FFF2-40B4-BE49-F238E27FC236}">
                <a16:creationId xmlns:a16="http://schemas.microsoft.com/office/drawing/2014/main" id="{FDB205D4-15E2-410B-96F9-4EB77D75A850}"/>
              </a:ext>
            </a:extLst>
          </p:cNvPr>
          <p:cNvSpPr txBox="1"/>
          <p:nvPr/>
        </p:nvSpPr>
        <p:spPr>
          <a:xfrm>
            <a:off x="8062971" y="4909101"/>
            <a:ext cx="3792439" cy="584775"/>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Gewissenhafte &amp; verantwortungsbewusste Betreuung</a:t>
            </a:r>
          </a:p>
        </p:txBody>
      </p:sp>
      <p:sp>
        <p:nvSpPr>
          <p:cNvPr id="16" name="Textfeld 15">
            <a:extLst>
              <a:ext uri="{FF2B5EF4-FFF2-40B4-BE49-F238E27FC236}">
                <a16:creationId xmlns:a16="http://schemas.microsoft.com/office/drawing/2014/main" id="{58E8B3DE-21E5-419E-8D78-22DC9189AA79}"/>
              </a:ext>
            </a:extLst>
          </p:cNvPr>
          <p:cNvSpPr txBox="1"/>
          <p:nvPr/>
        </p:nvSpPr>
        <p:spPr>
          <a:xfrm>
            <a:off x="5995087" y="4371763"/>
            <a:ext cx="2067884" cy="338554"/>
          </a:xfrm>
          <a:prstGeom prst="rect">
            <a:avLst/>
          </a:prstGeom>
          <a:gradFill>
            <a:gsLst>
              <a:gs pos="0">
                <a:schemeClr val="accent6">
                  <a:tint val="98000"/>
                  <a:lumMod val="110000"/>
                </a:schemeClr>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Individuelle Verwaltung</a:t>
            </a:r>
          </a:p>
        </p:txBody>
      </p:sp>
      <p:sp>
        <p:nvSpPr>
          <p:cNvPr id="17" name="Textfeld 16">
            <a:extLst>
              <a:ext uri="{FF2B5EF4-FFF2-40B4-BE49-F238E27FC236}">
                <a16:creationId xmlns:a16="http://schemas.microsoft.com/office/drawing/2014/main" id="{5FAF0914-1B4D-4536-9ED0-CB3C16970E5A}"/>
              </a:ext>
            </a:extLst>
          </p:cNvPr>
          <p:cNvSpPr txBox="1"/>
          <p:nvPr/>
        </p:nvSpPr>
        <p:spPr>
          <a:xfrm>
            <a:off x="5995087" y="5823011"/>
            <a:ext cx="3697743" cy="338554"/>
          </a:xfrm>
          <a:prstGeom prst="rect">
            <a:avLst/>
          </a:prstGeom>
          <a:gradFill>
            <a:gsLst>
              <a:gs pos="0">
                <a:schemeClr val="accent6">
                  <a:tint val="98000"/>
                  <a:lumMod val="110000"/>
                </a:schemeClr>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1600"/>
              <a:t>Faire &amp; transparente Honorargestaltung</a:t>
            </a:r>
          </a:p>
        </p:txBody>
      </p:sp>
      <p:pic>
        <p:nvPicPr>
          <p:cNvPr id="21" name="Grafik 20">
            <a:extLst>
              <a:ext uri="{FF2B5EF4-FFF2-40B4-BE49-F238E27FC236}">
                <a16:creationId xmlns:a16="http://schemas.microsoft.com/office/drawing/2014/main" id="{F4CB037B-A626-4C68-B6B6-12DB1E2455E6}"/>
              </a:ext>
            </a:extLst>
          </p:cNvPr>
          <p:cNvPicPr>
            <a:picLocks noChangeAspect="1"/>
          </p:cNvPicPr>
          <p:nvPr/>
        </p:nvPicPr>
        <p:blipFill>
          <a:blip r:embed="rId2"/>
          <a:stretch>
            <a:fillRect/>
          </a:stretch>
        </p:blipFill>
        <p:spPr>
          <a:xfrm>
            <a:off x="444637" y="2104696"/>
            <a:ext cx="5147322" cy="4051147"/>
          </a:xfrm>
          <a:prstGeom prst="rect">
            <a:avLst/>
          </a:prstGeom>
        </p:spPr>
      </p:pic>
    </p:spTree>
    <p:extLst>
      <p:ext uri="{BB962C8B-B14F-4D97-AF65-F5344CB8AC3E}">
        <p14:creationId xmlns:p14="http://schemas.microsoft.com/office/powerpoint/2010/main" val="148363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1CD7C-1210-45C5-9516-DB4B79B11D7D}"/>
              </a:ext>
            </a:extLst>
          </p:cNvPr>
          <p:cNvSpPr>
            <a:spLocks noGrp="1"/>
          </p:cNvSpPr>
          <p:nvPr>
            <p:ph type="title"/>
          </p:nvPr>
        </p:nvSpPr>
        <p:spPr>
          <a:xfrm>
            <a:off x="581192" y="702156"/>
            <a:ext cx="11029616" cy="1013800"/>
          </a:xfrm>
        </p:spPr>
        <p:txBody>
          <a:bodyPr>
            <a:normAutofit/>
          </a:bodyPr>
          <a:lstStyle/>
          <a:p>
            <a:r>
              <a:rPr lang="de-DE">
                <a:solidFill>
                  <a:srgbClr val="FFFEFF"/>
                </a:solidFill>
              </a:rPr>
              <a:t>Mehrwerte der Family office Dienstleistung</a:t>
            </a:r>
          </a:p>
        </p:txBody>
      </p:sp>
      <p:sp>
        <p:nvSpPr>
          <p:cNvPr id="4" name="Foliennummernplatzhalter 3">
            <a:extLst>
              <a:ext uri="{FF2B5EF4-FFF2-40B4-BE49-F238E27FC236}">
                <a16:creationId xmlns:a16="http://schemas.microsoft.com/office/drawing/2014/main" id="{7E0F7752-26FB-456C-BAB2-326FFE4283C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9</a:t>
            </a:fld>
            <a:endParaRPr lang="en-US"/>
          </a:p>
        </p:txBody>
      </p:sp>
      <p:pic>
        <p:nvPicPr>
          <p:cNvPr id="43" name="Grafik 42">
            <a:extLst>
              <a:ext uri="{FF2B5EF4-FFF2-40B4-BE49-F238E27FC236}">
                <a16:creationId xmlns:a16="http://schemas.microsoft.com/office/drawing/2014/main" id="{9BAF8F68-D32D-4966-A4B7-5C2AEE1CCE57}"/>
              </a:ext>
            </a:extLst>
          </p:cNvPr>
          <p:cNvPicPr>
            <a:picLocks noChangeAspect="1"/>
          </p:cNvPicPr>
          <p:nvPr/>
        </p:nvPicPr>
        <p:blipFill>
          <a:blip r:embed="rId2">
            <a:duotone>
              <a:prstClr val="black"/>
              <a:schemeClr val="accent1">
                <a:tint val="45000"/>
                <a:satMod val="400000"/>
              </a:schemeClr>
            </a:duotone>
          </a:blip>
          <a:stretch>
            <a:fillRect/>
          </a:stretch>
        </p:blipFill>
        <p:spPr>
          <a:xfrm>
            <a:off x="495488" y="2011626"/>
            <a:ext cx="5329872" cy="430963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sp>
        <p:nvSpPr>
          <p:cNvPr id="3" name="Textfeld 2">
            <a:extLst>
              <a:ext uri="{FF2B5EF4-FFF2-40B4-BE49-F238E27FC236}">
                <a16:creationId xmlns:a16="http://schemas.microsoft.com/office/drawing/2014/main" id="{CF056613-39E6-4588-8B18-176C233F4BEF}"/>
              </a:ext>
            </a:extLst>
          </p:cNvPr>
          <p:cNvSpPr txBox="1"/>
          <p:nvPr/>
        </p:nvSpPr>
        <p:spPr>
          <a:xfrm>
            <a:off x="6210489" y="2011626"/>
            <a:ext cx="5122291" cy="3970318"/>
          </a:xfrm>
          <a:prstGeom prst="rect">
            <a:avLst/>
          </a:prstGeom>
          <a:noFill/>
        </p:spPr>
        <p:txBody>
          <a:bodyPr wrap="square" rtlCol="0">
            <a:spAutoFit/>
          </a:bodyPr>
          <a:lstStyle/>
          <a:p>
            <a:endParaRPr lang="de-DE"/>
          </a:p>
          <a:p>
            <a:endParaRPr lang="de-DE"/>
          </a:p>
          <a:p>
            <a:pPr marL="285750" indent="-285750">
              <a:buFontTx/>
              <a:buChar char="-"/>
            </a:pPr>
            <a:r>
              <a:rPr lang="de-DE"/>
              <a:t>Private Finanzplanung</a:t>
            </a:r>
          </a:p>
          <a:p>
            <a:endParaRPr lang="de-DE"/>
          </a:p>
          <a:p>
            <a:pPr marL="285750" indent="-285750">
              <a:buFontTx/>
              <a:buChar char="-"/>
            </a:pPr>
            <a:r>
              <a:rPr lang="de-DE"/>
              <a:t>Private Nachfolgeplanung</a:t>
            </a:r>
          </a:p>
          <a:p>
            <a:endParaRPr lang="de-DE"/>
          </a:p>
          <a:p>
            <a:pPr marL="285750" indent="-285750">
              <a:buFontTx/>
              <a:buChar char="-"/>
            </a:pPr>
            <a:r>
              <a:rPr lang="de-DE"/>
              <a:t>Privater Notfallordner inkl. </a:t>
            </a:r>
          </a:p>
          <a:p>
            <a:endParaRPr lang="de-DE"/>
          </a:p>
          <a:p>
            <a:pPr marL="742950" lvl="1" indent="-285750">
              <a:buFont typeface="Arial" panose="020B0604020202020204" pitchFamily="34" charset="0"/>
              <a:buChar char="•"/>
            </a:pPr>
            <a:r>
              <a:rPr lang="de-DE"/>
              <a:t>Patientenverfügung</a:t>
            </a:r>
          </a:p>
          <a:p>
            <a:pPr marL="742950" lvl="1" indent="-285750">
              <a:buFont typeface="Arial" panose="020B0604020202020204" pitchFamily="34" charset="0"/>
              <a:buChar char="•"/>
            </a:pPr>
            <a:r>
              <a:rPr lang="de-DE"/>
              <a:t>Vorsorgevollmacht</a:t>
            </a:r>
          </a:p>
          <a:p>
            <a:pPr marL="742950" lvl="1" indent="-285750">
              <a:buFont typeface="Arial" panose="020B0604020202020204" pitchFamily="34" charset="0"/>
              <a:buChar char="•"/>
            </a:pPr>
            <a:r>
              <a:rPr lang="de-DE"/>
              <a:t>Nachlassverfügung</a:t>
            </a:r>
          </a:p>
          <a:p>
            <a:pPr marL="742950" lvl="1" indent="-285750">
              <a:buFont typeface="Arial" panose="020B0604020202020204" pitchFamily="34" charset="0"/>
              <a:buChar char="•"/>
            </a:pPr>
            <a:r>
              <a:rPr lang="de-DE"/>
              <a:t>Notfallmappe</a:t>
            </a:r>
          </a:p>
          <a:p>
            <a:pPr lvl="1"/>
            <a:endParaRPr lang="de-DE"/>
          </a:p>
          <a:p>
            <a:pPr marL="268288" lvl="1"/>
            <a:r>
              <a:rPr lang="de-DE"/>
              <a:t>mit laufender Aktualisierung </a:t>
            </a:r>
          </a:p>
        </p:txBody>
      </p:sp>
      <p:sp>
        <p:nvSpPr>
          <p:cNvPr id="12" name="Textfeld 11">
            <a:extLst>
              <a:ext uri="{FF2B5EF4-FFF2-40B4-BE49-F238E27FC236}">
                <a16:creationId xmlns:a16="http://schemas.microsoft.com/office/drawing/2014/main" id="{FB907DEA-CAD9-43D2-B3A2-DEEFED7F5DA2}"/>
              </a:ext>
            </a:extLst>
          </p:cNvPr>
          <p:cNvSpPr txBox="1"/>
          <p:nvPr/>
        </p:nvSpPr>
        <p:spPr>
          <a:xfrm>
            <a:off x="6210489" y="2011626"/>
            <a:ext cx="5486023" cy="400110"/>
          </a:xfrm>
          <a:prstGeom prst="rect">
            <a:avLst/>
          </a:prstGeom>
          <a:gradFill>
            <a:gsLst>
              <a:gs pos="0">
                <a:schemeClr val="accent1"/>
              </a:gs>
              <a:gs pos="0">
                <a:schemeClr val="accent1"/>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de-DE" sz="2000"/>
              <a:t>Vernetzung von Familienthemen</a:t>
            </a:r>
          </a:p>
        </p:txBody>
      </p:sp>
    </p:spTree>
    <p:extLst>
      <p:ext uri="{BB962C8B-B14F-4D97-AF65-F5344CB8AC3E}">
        <p14:creationId xmlns:p14="http://schemas.microsoft.com/office/powerpoint/2010/main" val="2294399380"/>
      </p:ext>
    </p:extLst>
  </p:cSld>
  <p:clrMapOvr>
    <a:masterClrMapping/>
  </p:clrMapOvr>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2">
    <wetp:webextensionref xmlns:r="http://schemas.openxmlformats.org/officeDocument/2006/relationships" r:id="rId1"/>
  </wetp:taskpane>
  <wetp:taskpane dockstate="right" visibility="0" width="350" row="9">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B93EE13-FE91-4ECD-8E2F-2A3A7D39A337}">
  <we:reference id="wa104379997" version="1.0.0.2" store="de-DE" storeType="OMEX"/>
  <we:alternateReferences>
    <we:reference id="WA104379997" version="1.0.0.2" store="WA10437999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5CA2473-4759-4B62-87EE-CDF46E7F0AC5}">
  <we:reference id="wa104380645" version="1.0.0.0" store="de-DE" storeType="OMEX"/>
  <we:alternateReferences>
    <we:reference id="WA104380645" version="1.0.0.0" store="WA10438064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D817BA9BB6CD4D9C287047EDBBF6A2" ma:contentTypeVersion="12" ma:contentTypeDescription="Create a new document." ma:contentTypeScope="" ma:versionID="7f2a66d5364870a6329e204ae0d44dba">
  <xsd:schema xmlns:xsd="http://www.w3.org/2001/XMLSchema" xmlns:xs="http://www.w3.org/2001/XMLSchema" xmlns:p="http://schemas.microsoft.com/office/2006/metadata/properties" xmlns:ns2="54192f8b-5484-48f9-b53c-26a30003ba2b" xmlns:ns3="78f02561-3b9c-48de-b16d-1c947ddc4ad8" targetNamespace="http://schemas.microsoft.com/office/2006/metadata/properties" ma:root="true" ma:fieldsID="f91894de02098649ae1438bdd289c6e7" ns2:_="" ns3:_="">
    <xsd:import namespace="54192f8b-5484-48f9-b53c-26a30003ba2b"/>
    <xsd:import namespace="78f02561-3b9c-48de-b16d-1c947ddc4a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92f8b-5484-48f9-b53c-26a3000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dd8839-0b81-445c-ad06-be63e10f9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f02561-3b9c-48de-b16d-1c947ddc4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12df2e6-96a7-4214-a07b-39b60637a154}" ma:internalName="TaxCatchAll" ma:showField="CatchAllData" ma:web="78f02561-3b9c-48de-b16d-1c947ddc4a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8f02561-3b9c-48de-b16d-1c947ddc4ad8" xsi:nil="true"/>
    <lcf76f155ced4ddcb4097134ff3c332f xmlns="54192f8b-5484-48f9-b53c-26a30003ba2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D48CBC-F2F8-4985-9C17-327C74DAA5E7}">
  <ds:schemaRefs>
    <ds:schemaRef ds:uri="http://schemas.microsoft.com/sharepoint/v3/contenttype/forms"/>
  </ds:schemaRefs>
</ds:datastoreItem>
</file>

<file path=customXml/itemProps2.xml><?xml version="1.0" encoding="utf-8"?>
<ds:datastoreItem xmlns:ds="http://schemas.openxmlformats.org/officeDocument/2006/customXml" ds:itemID="{536952B4-C324-4024-92FE-ECA4806204D6}"/>
</file>

<file path=customXml/itemProps3.xml><?xml version="1.0" encoding="utf-8"?>
<ds:datastoreItem xmlns:ds="http://schemas.openxmlformats.org/officeDocument/2006/customXml" ds:itemID="{FAE207C3-33E3-4A1E-BD23-C161F7126C25}">
  <ds:schemaRefs>
    <ds:schemaRef ds:uri="6668033c-13cf-4957-b8e8-ca54f8772f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10290cb-3305-4fd0-ada3-44c5eab91e82"/>
    <ds:schemaRef ds:uri="78f02561-3b9c-48de-b16d-1c947ddc4ad8"/>
    <ds:schemaRef ds:uri="54192f8b-5484-48f9-b53c-26a30003ba2b"/>
  </ds:schemaRefs>
</ds:datastoreItem>
</file>

<file path=docProps/app.xml><?xml version="1.0" encoding="utf-8"?>
<Properties xmlns="http://schemas.openxmlformats.org/officeDocument/2006/extended-properties" xmlns:vt="http://schemas.openxmlformats.org/officeDocument/2006/docPropsVTypes">
  <Template>TM03457464[[fn=Dividende]]</Template>
  <TotalTime>0</TotalTime>
  <Words>790</Words>
  <Application>Microsoft Office PowerPoint</Application>
  <PresentationFormat>Breitbild</PresentationFormat>
  <Paragraphs>179</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Gill Sans MT</vt:lpstr>
      <vt:lpstr>Wingdings 2</vt:lpstr>
      <vt:lpstr>Dividende</vt:lpstr>
      <vt:lpstr>Vermögensverwaltung und Family office </vt:lpstr>
      <vt:lpstr>Das Unternehmen</vt:lpstr>
      <vt:lpstr>Mitglied im  Verband unabhängiger  Vermögensverwalter e.V.</vt:lpstr>
      <vt:lpstr>Das Team</vt:lpstr>
      <vt:lpstr>Dafür stehen wir!</vt:lpstr>
      <vt:lpstr>Portfoliomanagement</vt:lpstr>
      <vt:lpstr>Investmentprozess</vt:lpstr>
      <vt:lpstr>Vorteile einer Unabhängigen Vermögensverwaltung</vt:lpstr>
      <vt:lpstr>Mehrwerte der Family office Dienstleistung</vt:lpstr>
      <vt:lpstr>Mehrwerte der Family office Dienstleistung</vt:lpstr>
      <vt:lpstr>Mehrwerte der Family office Dienstleistung</vt:lpstr>
      <vt:lpstr>investmentfonds</vt:lpstr>
      <vt:lpstr>Auszeichnungen</vt:lpstr>
      <vt:lpstr>IHRE  aNSPRECHPARTNER</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Office und Vermögensverwaltung  in der Nullzinsphase</dc:title>
  <dc:creator>Franz Achatz</dc:creator>
  <cp:lastModifiedBy>ITSMA Max Artmeier</cp:lastModifiedBy>
  <cp:revision>1</cp:revision>
  <dcterms:created xsi:type="dcterms:W3CDTF">2017-10-10T11:18:16Z</dcterms:created>
  <dcterms:modified xsi:type="dcterms:W3CDTF">2023-08-18T13:02:42Z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0x010100A9D817BA9BB6CD4D9C287047EDBBF6A2</vt:lpwstr>
  </property>
  <property fmtid="{D5CDD505-2E9C-101B-9397-08002B2CF9AE}" pid="3" name="MediaServiceImageTags">
    <vt:lpwstr/>
  </property>
</Properties>
</file>